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74" r:id="rId3"/>
    <p:sldId id="275" r:id="rId4"/>
    <p:sldId id="263" r:id="rId5"/>
    <p:sldId id="267" r:id="rId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CE8"/>
    <a:srgbClr val="B3B3B3"/>
    <a:srgbClr val="565656"/>
    <a:srgbClr val="1F4A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7" autoAdjust="0"/>
    <p:restoredTop sz="94660"/>
  </p:normalViewPr>
  <p:slideViewPr>
    <p:cSldViewPr showGuides="1">
      <p:cViewPr varScale="1">
        <p:scale>
          <a:sx n="109" d="100"/>
          <a:sy n="109" d="100"/>
        </p:scale>
        <p:origin x="384" y="1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B28D1-58D8-4EBA-AD4A-3097FCE67AD9}" type="datetimeFigureOut">
              <a:rPr lang="da-DK" smtClean="0"/>
              <a:t>07-03-2022</a:t>
            </a:fld>
            <a:endParaRPr lang="da-DK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91502-756A-4244-B8CC-0FD4F7A5EFF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2771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91502-756A-4244-B8CC-0FD4F7A5EFF5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45021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½ min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91502-756A-4244-B8CC-0FD4F7A5EFF5}" type="slidenum">
              <a:rPr lang="da-DK" smtClean="0"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59903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1 min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91502-756A-4244-B8CC-0FD4F7A5EFF5}" type="slidenum">
              <a:rPr lang="da-DK" smtClean="0"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90984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2 min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91502-756A-4244-B8CC-0FD4F7A5EFF5}" type="slidenum">
              <a:rPr lang="da-DK" smtClean="0"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58226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1 min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91502-756A-4244-B8CC-0FD4F7A5EFF5}" type="slidenum">
              <a:rPr lang="da-DK" smtClean="0"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00981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w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w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3"/>
          <a:stretch/>
        </p:blipFill>
        <p:spPr>
          <a:xfrm>
            <a:off x="683568" y="0"/>
            <a:ext cx="11508432" cy="6858000"/>
          </a:xfrm>
          <a:prstGeom prst="rect">
            <a:avLst/>
          </a:prstGeom>
        </p:spPr>
      </p:pic>
      <p:sp>
        <p:nvSpPr>
          <p:cNvPr id="22" name="Rektangel 21">
            <a:extLst>
              <a:ext uri="{FF2B5EF4-FFF2-40B4-BE49-F238E27FC236}">
                <a16:creationId xmlns:a16="http://schemas.microsoft.com/office/drawing/2014/main" id="{683EB3E0-3341-498E-85B6-C250852B81FE}"/>
              </a:ext>
            </a:extLst>
          </p:cNvPr>
          <p:cNvSpPr/>
          <p:nvPr userDrawn="1"/>
        </p:nvSpPr>
        <p:spPr>
          <a:xfrm>
            <a:off x="0" y="0"/>
            <a:ext cx="683568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1366839" y="2348880"/>
            <a:ext cx="9553698" cy="1296144"/>
          </a:xfrm>
        </p:spPr>
        <p:txBody>
          <a:bodyPr anchor="t" anchorCtr="0"/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38pt skrives her</a:t>
            </a:r>
            <a:br>
              <a:rPr lang="da-DK" dirty="0"/>
            </a:br>
            <a:r>
              <a:rPr lang="da-DK" dirty="0"/>
              <a:t>i op til to linjer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1366839" y="4509120"/>
            <a:ext cx="3649042" cy="1728192"/>
          </a:xfrm>
        </p:spPr>
        <p:txBody>
          <a:bodyPr/>
          <a:lstStyle>
            <a:lvl1pPr marL="0" indent="0" algn="l">
              <a:lnSpc>
                <a:spcPct val="89000"/>
              </a:lnSpc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 20pt skrives her i to linjer eller max tre linjer</a:t>
            </a:r>
          </a:p>
        </p:txBody>
      </p:sp>
      <p:grpSp>
        <p:nvGrpSpPr>
          <p:cNvPr id="5" name="Gruppe 4"/>
          <p:cNvGrpSpPr/>
          <p:nvPr userDrawn="1"/>
        </p:nvGrpSpPr>
        <p:grpSpPr>
          <a:xfrm>
            <a:off x="457200" y="2309352"/>
            <a:ext cx="687600" cy="687600"/>
            <a:chOff x="457200" y="1584000"/>
            <a:chExt cx="687600" cy="687600"/>
          </a:xfrm>
        </p:grpSpPr>
        <p:pic>
          <p:nvPicPr>
            <p:cNvPr id="1527289803" name="LogoHFront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200" y="1584000"/>
              <a:ext cx="687600" cy="687600"/>
            </a:xfrm>
            <a:prstGeom prst="rect">
              <a:avLst/>
            </a:prstGeom>
          </p:spPr>
        </p:pic>
        <p:pic>
          <p:nvPicPr>
            <p:cNvPr id="25" name="Region">
              <a:extLst>
                <a:ext uri="{FF2B5EF4-FFF2-40B4-BE49-F238E27FC236}">
                  <a16:creationId xmlns:a16="http://schemas.microsoft.com/office/drawing/2014/main" id="{55FD13A4-D9BD-4B21-9B2C-0F540E45261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3732" y="1629407"/>
              <a:ext cx="116417" cy="594784"/>
            </a:xfrm>
            <a:prstGeom prst="rect">
              <a:avLst/>
            </a:prstGeom>
          </p:spPr>
        </p:pic>
      </p:grpSp>
      <p:sp>
        <p:nvSpPr>
          <p:cNvPr id="9" name="OFF_Virksomhed"/>
          <p:cNvSpPr txBox="1"/>
          <p:nvPr userDrawn="1"/>
        </p:nvSpPr>
        <p:spPr>
          <a:xfrm>
            <a:off x="1358449" y="302593"/>
            <a:ext cx="5148262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400" b="1" noProof="0" dirty="0">
                <a:solidFill>
                  <a:schemeClr val="bg1"/>
                </a:solidFill>
              </a:rPr>
              <a:t>Rigshospitalet</a:t>
            </a:r>
          </a:p>
        </p:txBody>
      </p:sp>
    </p:spTree>
    <p:extLst>
      <p:ext uri="{BB962C8B-B14F-4D97-AF65-F5344CB8AC3E}">
        <p14:creationId xmlns:p14="http://schemas.microsoft.com/office/powerpoint/2010/main" val="1973940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3 tekstfelt og 1/3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F414A781-E1EA-496D-8900-B19CC30039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66837" y="872078"/>
            <a:ext cx="10137776" cy="82691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Overskrift 28pt i max. to linjer </a:t>
            </a:r>
            <a:br>
              <a:rPr lang="da-DK" dirty="0"/>
            </a:br>
            <a:r>
              <a:rPr lang="da-DK" dirty="0"/>
              <a:t>teksten vokser opad</a:t>
            </a:r>
          </a:p>
        </p:txBody>
      </p:sp>
      <p:sp>
        <p:nvSpPr>
          <p:cNvPr id="17" name="Pladsholder til indhold 4"/>
          <p:cNvSpPr>
            <a:spLocks noGrp="1"/>
          </p:cNvSpPr>
          <p:nvPr>
            <p:ph sz="quarter" idx="14" hasCustomPrompt="1"/>
          </p:nvPr>
        </p:nvSpPr>
        <p:spPr>
          <a:xfrm>
            <a:off x="1362637" y="1989138"/>
            <a:ext cx="6356613" cy="3495675"/>
          </a:xfrm>
        </p:spPr>
        <p:txBody>
          <a:bodyPr/>
          <a:lstStyle>
            <a:lvl1pPr marL="126000" indent="-126000">
              <a:defRPr sz="1800"/>
            </a:lvl1pPr>
            <a:lvl2pPr marL="450000" indent="-108000">
              <a:defRPr sz="16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18pt skrives her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r>
              <a:rPr lang="da-DK" dirty="0"/>
              <a:t>6 niveau</a:t>
            </a:r>
            <a:endParaRPr lang="da-DK"/>
          </a:p>
          <a:p>
            <a:pPr lvl="6"/>
            <a:r>
              <a:rPr lang="da-DK" dirty="0"/>
              <a:t>7 niveau</a:t>
            </a:r>
            <a:endParaRPr lang="da-DK"/>
          </a:p>
          <a:p>
            <a:pPr lvl="7"/>
            <a:r>
              <a:rPr lang="da-DK" dirty="0"/>
              <a:t>8 niveau</a:t>
            </a:r>
            <a:endParaRPr lang="da-DK"/>
          </a:p>
          <a:p>
            <a:pPr lvl="8"/>
            <a:r>
              <a:rPr lang="da-DK" dirty="0"/>
              <a:t>9 niveau</a:t>
            </a:r>
            <a:endParaRPr lang="da-DK"/>
          </a:p>
        </p:txBody>
      </p:sp>
      <p:sp>
        <p:nvSpPr>
          <p:cNvPr id="25" name="Pladsholder til billede 2"/>
          <p:cNvSpPr>
            <a:spLocks noGrp="1"/>
          </p:cNvSpPr>
          <p:nvPr>
            <p:ph type="pic" sz="quarter" idx="16" hasCustomPrompt="1"/>
          </p:nvPr>
        </p:nvSpPr>
        <p:spPr>
          <a:xfrm>
            <a:off x="8000748" y="1974850"/>
            <a:ext cx="3503865" cy="3509963"/>
          </a:xfrm>
        </p:spPr>
        <p:txBody>
          <a:bodyPr tIns="612000" anchor="ctr" anchorCtr="0"/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</a:lstStyle>
          <a:p>
            <a:r>
              <a:rPr lang="da-DK" dirty="0"/>
              <a:t>Klik på ikon for at indsætte billede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9612005" y="6288074"/>
            <a:ext cx="516443" cy="180000"/>
          </a:xfrm>
        </p:spPr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4" name="USR_Nam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71951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>
          <a:xfrm>
            <a:off x="9048328" y="6289200"/>
            <a:ext cx="516443" cy="180000"/>
          </a:xfrm>
        </p:spPr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2" name="USR_Nam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18619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ast overskrift"/>
          <p:cNvSpPr txBox="1"/>
          <p:nvPr userDrawn="1"/>
        </p:nvSpPr>
        <p:spPr>
          <a:xfrm>
            <a:off x="539748" y="539751"/>
            <a:ext cx="11109325" cy="65017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da-DK" sz="32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Brugerguide - Slet før anvendelse</a:t>
            </a:r>
            <a:endParaRPr lang="da-DK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9ED1F91D-CAD7-4803-B48E-26A1E9D1349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58800" y="1479519"/>
            <a:ext cx="2280360" cy="384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900" b="1" noProof="1"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sz="9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 tekst typografier</a:t>
            </a:r>
            <a:endParaRPr lang="da-DK" sz="9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frem i tekst-niveauer. 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derefter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skifte fra et niveau til et næste</a:t>
            </a:r>
            <a:endParaRPr lang="da-DK"/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SHIFT+TAB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Forøg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Formindsk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listeniveau bruges</a:t>
            </a:r>
            <a:endParaRPr lang="da-DK"/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Ændre slide layouts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pilen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ved siden af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få vist en dropdown menu af 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mulige slides layout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dit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nuværende layout til et alternativt</a:t>
            </a:r>
            <a:endParaRPr lang="da-DK"/>
          </a:p>
          <a:p>
            <a:pPr fontAlgn="auto">
              <a:spcBef>
                <a:spcPts val="120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 slide</a:t>
            </a:r>
            <a:endParaRPr lang="da-DK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  <a:endParaRPr lang="da-DK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nulstille placering, størrelse og formatering af pladsholdere til layoutets oprindelige design</a:t>
            </a:r>
            <a:endParaRPr 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1 Forøg formindsk">
            <a:extLst>
              <a:ext uri="{FF2B5EF4-FFF2-40B4-BE49-F238E27FC236}">
                <a16:creationId xmlns:a16="http://schemas.microsoft.com/office/drawing/2014/main" id="{C1320887-C283-44C4-A258-0F4F30AB9B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19597" y="2564168"/>
            <a:ext cx="549328" cy="285228"/>
          </a:xfrm>
          <a:prstGeom prst="rect">
            <a:avLst/>
          </a:prstGeom>
        </p:spPr>
      </p:pic>
      <p:pic>
        <p:nvPicPr>
          <p:cNvPr id="20" name="3 Layout">
            <a:extLst>
              <a:ext uri="{FF2B5EF4-FFF2-40B4-BE49-F238E27FC236}">
                <a16:creationId xmlns:a16="http://schemas.microsoft.com/office/drawing/2014/main" id="{65C4A96F-1A4B-422A-A364-36A11A350F1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6944" r="2272" b="69429"/>
          <a:stretch/>
        </p:blipFill>
        <p:spPr>
          <a:xfrm>
            <a:off x="2748981" y="3277001"/>
            <a:ext cx="593368" cy="192211"/>
          </a:xfrm>
          <a:prstGeom prst="rect">
            <a:avLst/>
          </a:prstGeom>
        </p:spPr>
      </p:pic>
      <p:pic>
        <p:nvPicPr>
          <p:cNvPr id="21" name="4 Nulstil">
            <a:extLst>
              <a:ext uri="{FF2B5EF4-FFF2-40B4-BE49-F238E27FC236}">
                <a16:creationId xmlns:a16="http://schemas.microsoft.com/office/drawing/2014/main" id="{B4442F1F-206C-4948-A2CE-402C8A7844F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48981" y="4655118"/>
            <a:ext cx="547241" cy="197798"/>
          </a:xfrm>
          <a:prstGeom prst="rect">
            <a:avLst/>
          </a:prstGeom>
        </p:spPr>
      </p:pic>
      <p:sp>
        <p:nvSpPr>
          <p:cNvPr id="22" name="Text Box 3">
            <a:extLst>
              <a:ext uri="{FF2B5EF4-FFF2-40B4-BE49-F238E27FC236}">
                <a16:creationId xmlns:a16="http://schemas.microsoft.com/office/drawing/2014/main" id="{AC472DCD-3E25-4024-9053-0797118E219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41331" y="1479519"/>
            <a:ext cx="2160798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billede</a:t>
            </a:r>
            <a:endParaRPr lang="da-DK"/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slides med billedpladsholder eller hvilken som helst anden pladsholder, klik på pladsholderens kant. TIP: Hold Shift nede og klik på pladsholderen</a:t>
            </a:r>
            <a:endParaRPr lang="da-DK" alt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Indsæt firma billede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Klik på den blå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Templafy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I drop ned menuen, vælg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Images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klik på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Images</a:t>
            </a:r>
            <a:r>
              <a:rPr lang="da-DK" altLang="da-DK" sz="900" b="0" i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Templafy vinduet i højre side af skærmen</a:t>
            </a:r>
            <a:endParaRPr lang="da-DK" alt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Browse efter andre billeder</a:t>
            </a:r>
            <a:endParaRPr lang="da-DK"/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på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 Tools-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knappen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 findes under firma fanen</a:t>
            </a:r>
            <a:endParaRPr lang="da-DK"/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browse 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efter et billede</a:t>
            </a:r>
            <a:endParaRPr lang="da-DK" alt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Indsæt et kopieret billede</a:t>
            </a:r>
            <a:endParaRPr lang="da-DK" alt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 Tools-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knappen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 findes under firma fanen </a:t>
            </a:r>
            <a:endParaRPr lang="da-DK"/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Paste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indsætte det kopierede billede</a:t>
            </a:r>
            <a:endParaRPr lang="da-DK" alt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1F9AF259-CD67-4F52-9A1F-EC718D03CD3D}"/>
              </a:ext>
            </a:extLst>
          </p:cNvPr>
          <p:cNvGrpSpPr/>
          <p:nvPr userDrawn="1"/>
        </p:nvGrpSpPr>
        <p:grpSpPr>
          <a:xfrm>
            <a:off x="6241457" y="3341699"/>
            <a:ext cx="740398" cy="934814"/>
            <a:chOff x="6398620" y="3815586"/>
            <a:chExt cx="740398" cy="934814"/>
          </a:xfrm>
        </p:grpSpPr>
        <p:pic>
          <p:nvPicPr>
            <p:cNvPr id="24" name="6 Crop">
              <a:extLst>
                <a:ext uri="{FF2B5EF4-FFF2-40B4-BE49-F238E27FC236}">
                  <a16:creationId xmlns:a16="http://schemas.microsoft.com/office/drawing/2014/main" id="{9CB1AB9A-B60D-4B1E-9CBF-74CFC0E3843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6398620" y="3815586"/>
              <a:ext cx="337400" cy="321707"/>
            </a:xfrm>
            <a:prstGeom prst="rect">
              <a:avLst/>
            </a:prstGeom>
          </p:spPr>
        </p:pic>
        <p:pic>
          <p:nvPicPr>
            <p:cNvPr id="25" name="Billede 24">
              <a:extLst>
                <a:ext uri="{FF2B5EF4-FFF2-40B4-BE49-F238E27FC236}">
                  <a16:creationId xmlns:a16="http://schemas.microsoft.com/office/drawing/2014/main" id="{85D034CD-5AB5-4128-B1ED-C46433151D2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/>
            <a:srcRect l="1304" t="11451" r="30180" b="26335"/>
            <a:stretch/>
          </p:blipFill>
          <p:spPr>
            <a:xfrm>
              <a:off x="6442770" y="4118189"/>
              <a:ext cx="696248" cy="632211"/>
            </a:xfrm>
            <a:prstGeom prst="rect">
              <a:avLst/>
            </a:prstGeom>
            <a:ln w="3175">
              <a:solidFill>
                <a:schemeClr val="bg1">
                  <a:lumMod val="95000"/>
                </a:schemeClr>
              </a:solidFill>
            </a:ln>
          </p:spPr>
        </p:pic>
      </p:grpSp>
      <p:grpSp>
        <p:nvGrpSpPr>
          <p:cNvPr id="28" name="Gruppe 27">
            <a:extLst>
              <a:ext uri="{FF2B5EF4-FFF2-40B4-BE49-F238E27FC236}">
                <a16:creationId xmlns:a16="http://schemas.microsoft.com/office/drawing/2014/main" id="{6E0524AF-02C9-42C0-A17F-A5980D805B44}"/>
              </a:ext>
            </a:extLst>
          </p:cNvPr>
          <p:cNvGrpSpPr/>
          <p:nvPr userDrawn="1"/>
        </p:nvGrpSpPr>
        <p:grpSpPr>
          <a:xfrm>
            <a:off x="6234489" y="4380694"/>
            <a:ext cx="740397" cy="929593"/>
            <a:chOff x="6391652" y="4854581"/>
            <a:chExt cx="740397" cy="929593"/>
          </a:xfrm>
        </p:grpSpPr>
        <p:pic>
          <p:nvPicPr>
            <p:cNvPr id="29" name="6 Crop">
              <a:extLst>
                <a:ext uri="{FF2B5EF4-FFF2-40B4-BE49-F238E27FC236}">
                  <a16:creationId xmlns:a16="http://schemas.microsoft.com/office/drawing/2014/main" id="{9F98BB02-E51F-4746-B69E-9C711482649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6391652" y="4854581"/>
              <a:ext cx="337400" cy="321707"/>
            </a:xfrm>
            <a:prstGeom prst="rect">
              <a:avLst/>
            </a:prstGeom>
          </p:spPr>
        </p:pic>
        <p:pic>
          <p:nvPicPr>
            <p:cNvPr id="36" name="Billede 35">
              <a:extLst>
                <a:ext uri="{FF2B5EF4-FFF2-40B4-BE49-F238E27FC236}">
                  <a16:creationId xmlns:a16="http://schemas.microsoft.com/office/drawing/2014/main" id="{F03B3F55-2CD4-4955-87F4-7332ABF9C31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7"/>
            <a:srcRect l="1152" t="11676" r="31017" b="26411"/>
            <a:stretch/>
          </p:blipFill>
          <p:spPr>
            <a:xfrm>
              <a:off x="6442770" y="5155024"/>
              <a:ext cx="689279" cy="629150"/>
            </a:xfrm>
            <a:prstGeom prst="rect">
              <a:avLst/>
            </a:prstGeom>
            <a:ln w="3175">
              <a:solidFill>
                <a:schemeClr val="bg1">
                  <a:lumMod val="95000"/>
                </a:schemeClr>
              </a:solidFill>
            </a:ln>
          </p:spPr>
        </p:pic>
      </p:grpSp>
      <p:grpSp>
        <p:nvGrpSpPr>
          <p:cNvPr id="37" name="Gruppe 36">
            <a:extLst>
              <a:ext uri="{FF2B5EF4-FFF2-40B4-BE49-F238E27FC236}">
                <a16:creationId xmlns:a16="http://schemas.microsoft.com/office/drawing/2014/main" id="{570C9D30-5E46-4A8F-8AF8-0A3A35FF4070}"/>
              </a:ext>
            </a:extLst>
          </p:cNvPr>
          <p:cNvGrpSpPr/>
          <p:nvPr userDrawn="1"/>
        </p:nvGrpSpPr>
        <p:grpSpPr>
          <a:xfrm>
            <a:off x="6285608" y="2237665"/>
            <a:ext cx="676669" cy="997704"/>
            <a:chOff x="6442771" y="2574072"/>
            <a:chExt cx="676669" cy="997704"/>
          </a:xfrm>
        </p:grpSpPr>
        <p:pic>
          <p:nvPicPr>
            <p:cNvPr id="38" name="Billede 37">
              <a:extLst>
                <a:ext uri="{FF2B5EF4-FFF2-40B4-BE49-F238E27FC236}">
                  <a16:creationId xmlns:a16="http://schemas.microsoft.com/office/drawing/2014/main" id="{6459B022-C4F9-472E-A75D-684BCC545AB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6442771" y="2574072"/>
              <a:ext cx="305786" cy="365851"/>
            </a:xfrm>
            <a:prstGeom prst="rect">
              <a:avLst/>
            </a:prstGeom>
          </p:spPr>
        </p:pic>
        <p:pic>
          <p:nvPicPr>
            <p:cNvPr id="39" name="Billede 38">
              <a:extLst>
                <a:ext uri="{FF2B5EF4-FFF2-40B4-BE49-F238E27FC236}">
                  <a16:creationId xmlns:a16="http://schemas.microsoft.com/office/drawing/2014/main" id="{6676C55A-9D05-4855-A873-5DA79C75422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9"/>
            <a:srcRect l="1432" t="16308" r="2422" b="1509"/>
            <a:stretch/>
          </p:blipFill>
          <p:spPr>
            <a:xfrm>
              <a:off x="6444587" y="2943287"/>
              <a:ext cx="674853" cy="628489"/>
            </a:xfrm>
            <a:prstGeom prst="rect">
              <a:avLst/>
            </a:prstGeom>
            <a:ln w="3175">
              <a:solidFill>
                <a:schemeClr val="bg1">
                  <a:lumMod val="95000"/>
                </a:schemeClr>
              </a:solidFill>
            </a:ln>
          </p:spPr>
        </p:pic>
      </p:grpSp>
      <p:sp>
        <p:nvSpPr>
          <p:cNvPr id="40" name="Text Box 3">
            <a:extLst>
              <a:ext uri="{FF2B5EF4-FFF2-40B4-BE49-F238E27FC236}">
                <a16:creationId xmlns:a16="http://schemas.microsoft.com/office/drawing/2014/main" id="{3D524C37-9B03-4C43-9C67-F15B8611C77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982683" y="1479519"/>
            <a:ext cx="2566254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 billede</a:t>
            </a:r>
            <a:endParaRPr lang="da-DK"/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billedets fokus/størrelse</a:t>
            </a:r>
            <a:endParaRPr lang="da-DK"/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Ønsker du at skalere billedet, så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 nede, mens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trækker i billedets hjørner</a:t>
            </a:r>
            <a:endParaRPr lang="da-DK"/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Hvis du sletter billedet og indsætter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nyt, kan billedet lægge sig foran tekst og grafik. Hvis dette sker, højreklik på billedet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 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 bagest</a:t>
            </a:r>
            <a:endParaRPr lang="da-DK"/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justere sidenummerering, </a:t>
            </a:r>
            <a:b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 og sidefod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Gør dette som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det sidste i din præsentation, 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så det slår igennem på alle slides</a:t>
            </a: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  <a:endParaRPr lang="da-DK"/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Sidehoved og Sidefod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(Tekst kommer fra Templafy)</a:t>
            </a:r>
            <a:endParaRPr lang="da-DK"/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 på alle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hvis det kun skal være på et enkelt slide</a:t>
            </a:r>
            <a:endParaRPr lang="da-DK"/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  <a:endParaRPr lang="da-DK"/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se hjælpelinjer</a:t>
            </a:r>
            <a:endParaRPr lang="da-DK"/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 sæt hak ved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  <a:endParaRPr lang="da-DK"/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Alt + F9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hurtig visning af hjælpelinjer</a:t>
            </a:r>
            <a:endParaRPr lang="da-DK"/>
          </a:p>
        </p:txBody>
      </p:sp>
      <p:pic>
        <p:nvPicPr>
          <p:cNvPr id="41" name="6 Beskær">
            <a:extLst>
              <a:ext uri="{FF2B5EF4-FFF2-40B4-BE49-F238E27FC236}">
                <a16:creationId xmlns:a16="http://schemas.microsoft.com/office/drawing/2014/main" id="{6D747865-747C-4723-A63A-8AA2425D45D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085312" y="1658669"/>
            <a:ext cx="337400" cy="321707"/>
          </a:xfrm>
          <a:prstGeom prst="rect">
            <a:avLst/>
          </a:prstGeom>
        </p:spPr>
      </p:pic>
      <p:pic>
        <p:nvPicPr>
          <p:cNvPr id="42" name="7 Skalér billede">
            <a:extLst>
              <a:ext uri="{FF2B5EF4-FFF2-40B4-BE49-F238E27FC236}">
                <a16:creationId xmlns:a16="http://schemas.microsoft.com/office/drawing/2014/main" id="{5183FB2B-6E9E-41FC-88C0-479135A148CA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0085312" y="2019309"/>
            <a:ext cx="359695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847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Èn tekst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1367391" y="872716"/>
            <a:ext cx="10137524" cy="828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Overskrift 28pt i max. to linjer </a:t>
            </a:r>
            <a:br>
              <a:rPr lang="da-DK" dirty="0"/>
            </a:br>
            <a:r>
              <a:rPr lang="da-DK" dirty="0"/>
              <a:t>teksten vokser opad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9035941" y="6288074"/>
            <a:ext cx="516443" cy="180000"/>
          </a:xfrm>
        </p:spPr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1367999" y="1989139"/>
            <a:ext cx="10136614" cy="3498850"/>
          </a:xfrm>
        </p:spPr>
        <p:txBody>
          <a:bodyPr/>
          <a:lstStyle>
            <a:lvl1pPr marL="270000" indent="-270000">
              <a:defRPr/>
            </a:lvl1pPr>
            <a:lvl2pPr marL="630000" indent="-270000">
              <a:defRPr/>
            </a:lvl2pPr>
            <a:lvl3pPr marL="936000" indent="-234000">
              <a:defRPr/>
            </a:lvl3pPr>
            <a:lvl4pPr marL="1296000" indent="-216000">
              <a:defRPr/>
            </a:lvl4pPr>
            <a:lvl5pPr marL="1656000" indent="-216000">
              <a:defRPr/>
            </a:lvl5pPr>
            <a:lvl6pPr marL="1998000" indent="-180000">
              <a:defRPr/>
            </a:lvl6pPr>
            <a:lvl7pPr marL="2358000" indent="-180000">
              <a:defRPr/>
            </a:lvl7pPr>
            <a:lvl8pPr marL="2718000" indent="-180000">
              <a:defRPr/>
            </a:lvl8pPr>
            <a:lvl9pPr marL="2718000" indent="-180000">
              <a:defRPr sz="1000"/>
            </a:lvl9pPr>
          </a:lstStyle>
          <a:p>
            <a:pPr lvl="0"/>
            <a:r>
              <a:rPr lang="da-DK" dirty="0"/>
              <a:t>Brødtekst 22pt skrives her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 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r>
              <a:rPr lang="da-DK" dirty="0"/>
              <a:t>6</a:t>
            </a:r>
            <a:endParaRPr lang="da-DK"/>
          </a:p>
          <a:p>
            <a:pPr lvl="6"/>
            <a:r>
              <a:rPr lang="da-DK" dirty="0"/>
              <a:t>7</a:t>
            </a:r>
            <a:endParaRPr lang="da-DK"/>
          </a:p>
          <a:p>
            <a:pPr lvl="7"/>
            <a:r>
              <a:rPr lang="da-DK" dirty="0"/>
              <a:t>8</a:t>
            </a:r>
            <a:endParaRPr lang="da-DK"/>
          </a:p>
          <a:p>
            <a:pPr lvl="8"/>
            <a:r>
              <a:rPr lang="da-DK" dirty="0"/>
              <a:t>9</a:t>
            </a:r>
            <a:endParaRPr lang="da-DK"/>
          </a:p>
        </p:txBody>
      </p:sp>
      <p:sp>
        <p:nvSpPr>
          <p:cNvPr id="4" name="USR_Nam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23299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Èn tekstspalte med b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Billed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" y="1742"/>
            <a:ext cx="12192000" cy="6858000"/>
          </a:xfrm>
          <a:prstGeom prst="rect">
            <a:avLst/>
          </a:prstGeom>
        </p:spPr>
      </p:pic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1367391" y="872716"/>
            <a:ext cx="10137524" cy="828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Overskrift 28pt i max. to linjer </a:t>
            </a:r>
            <a:br>
              <a:rPr lang="da-DK" dirty="0"/>
            </a:br>
            <a:r>
              <a:rPr lang="da-DK" dirty="0"/>
              <a:t>teksten vokser opad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9035941" y="6288074"/>
            <a:ext cx="516443" cy="180000"/>
          </a:xfrm>
        </p:spPr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1367999" y="1989139"/>
            <a:ext cx="10136614" cy="3498850"/>
          </a:xfrm>
        </p:spPr>
        <p:txBody>
          <a:bodyPr/>
          <a:lstStyle>
            <a:lvl1pPr marL="270000" indent="-270000">
              <a:defRPr/>
            </a:lvl1pPr>
            <a:lvl2pPr marL="630000" indent="-270000">
              <a:defRPr/>
            </a:lvl2pPr>
            <a:lvl3pPr marL="936000" indent="-234000">
              <a:defRPr/>
            </a:lvl3pPr>
            <a:lvl4pPr marL="1296000" indent="-216000">
              <a:defRPr/>
            </a:lvl4pPr>
            <a:lvl5pPr marL="1656000" indent="-216000">
              <a:defRPr/>
            </a:lvl5pPr>
            <a:lvl6pPr marL="1998000" indent="-180000">
              <a:defRPr/>
            </a:lvl6pPr>
            <a:lvl7pPr marL="2358000" indent="-180000">
              <a:defRPr/>
            </a:lvl7pPr>
            <a:lvl8pPr marL="2718000" indent="-180000">
              <a:defRPr/>
            </a:lvl8pPr>
            <a:lvl9pPr marL="2718000" indent="-180000">
              <a:defRPr sz="1000"/>
            </a:lvl9pPr>
          </a:lstStyle>
          <a:p>
            <a:pPr lvl="0"/>
            <a:r>
              <a:rPr lang="da-DK" dirty="0"/>
              <a:t>Brødtekst 22pt skrives her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 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r>
              <a:rPr lang="da-DK" dirty="0"/>
              <a:t>6</a:t>
            </a:r>
            <a:endParaRPr lang="da-DK"/>
          </a:p>
          <a:p>
            <a:pPr lvl="6"/>
            <a:r>
              <a:rPr lang="da-DK" dirty="0"/>
              <a:t>7</a:t>
            </a:r>
            <a:endParaRPr lang="da-DK"/>
          </a:p>
          <a:p>
            <a:pPr lvl="7"/>
            <a:r>
              <a:rPr lang="da-DK" dirty="0"/>
              <a:t>8</a:t>
            </a:r>
            <a:endParaRPr lang="da-DK"/>
          </a:p>
          <a:p>
            <a:pPr lvl="8"/>
            <a:r>
              <a:rPr lang="da-DK" dirty="0"/>
              <a:t>9</a:t>
            </a:r>
            <a:endParaRPr lang="da-DK"/>
          </a:p>
        </p:txBody>
      </p:sp>
      <p:sp>
        <p:nvSpPr>
          <p:cNvPr id="4" name="USR_Nam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BE040EA2-4256-4BD3-AD4C-B05747A6B830}"/>
              </a:ext>
            </a:extLst>
          </p:cNvPr>
          <p:cNvSpPr/>
          <p:nvPr userDrawn="1"/>
        </p:nvSpPr>
        <p:spPr>
          <a:xfrm>
            <a:off x="0" y="-22071"/>
            <a:ext cx="683568" cy="69246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a-DK" dirty="0"/>
          </a:p>
        </p:txBody>
      </p:sp>
      <p:sp>
        <p:nvSpPr>
          <p:cNvPr id="14" name="OFF_Virksomhed"/>
          <p:cNvSpPr txBox="1"/>
          <p:nvPr userDrawn="1"/>
        </p:nvSpPr>
        <p:spPr>
          <a:xfrm>
            <a:off x="1366838" y="207098"/>
            <a:ext cx="5148262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400" b="1" noProof="0" dirty="0">
                <a:solidFill>
                  <a:srgbClr val="565656"/>
                </a:solidFill>
              </a:rPr>
              <a:t>Rigshospitalet</a:t>
            </a:r>
          </a:p>
        </p:txBody>
      </p:sp>
      <p:pic>
        <p:nvPicPr>
          <p:cNvPr id="16" name="LogoH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200" y="5720400"/>
            <a:ext cx="687600" cy="687600"/>
          </a:xfrm>
          <a:prstGeom prst="rect">
            <a:avLst/>
          </a:prstGeom>
        </p:spPr>
      </p:pic>
      <p:pic>
        <p:nvPicPr>
          <p:cNvPr id="17" name="Region">
            <a:extLst>
              <a:ext uri="{FF2B5EF4-FFF2-40B4-BE49-F238E27FC236}">
                <a16:creationId xmlns:a16="http://schemas.microsoft.com/office/drawing/2014/main" id="{7C78D02F-ABBA-4F3B-9A93-F41AA9979B6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5763982"/>
            <a:ext cx="116417" cy="59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670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tekst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366837" y="871200"/>
            <a:ext cx="10137775" cy="828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Overskrift 28pt i max. to linjer </a:t>
            </a:r>
            <a:br>
              <a:rPr lang="da-DK" dirty="0"/>
            </a:br>
            <a:r>
              <a:rPr lang="da-DK" dirty="0"/>
              <a:t>teksten vokser opad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9048328" y="6288074"/>
            <a:ext cx="516443" cy="180000"/>
          </a:xfrm>
        </p:spPr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13" hasCustomPrompt="1"/>
          </p:nvPr>
        </p:nvSpPr>
        <p:spPr>
          <a:xfrm>
            <a:off x="1366837" y="1989139"/>
            <a:ext cx="4924425" cy="3498850"/>
          </a:xfrm>
        </p:spPr>
        <p:txBody>
          <a:bodyPr/>
          <a:lstStyle>
            <a:lvl1pPr marL="126000" indent="-126000">
              <a:defRPr sz="1800"/>
            </a:lvl1pPr>
            <a:lvl2pPr marL="450000" indent="-108000">
              <a:defRPr sz="16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18pt skrives her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r>
              <a:rPr lang="da-DK" dirty="0"/>
              <a:t>6 niveau</a:t>
            </a:r>
            <a:endParaRPr lang="da-DK"/>
          </a:p>
          <a:p>
            <a:pPr lvl="6"/>
            <a:r>
              <a:rPr lang="da-DK" dirty="0"/>
              <a:t>7 niveau</a:t>
            </a:r>
            <a:endParaRPr lang="da-DK"/>
          </a:p>
          <a:p>
            <a:pPr lvl="7"/>
            <a:r>
              <a:rPr lang="da-DK" dirty="0"/>
              <a:t>8 niveau</a:t>
            </a:r>
            <a:endParaRPr lang="da-DK"/>
          </a:p>
          <a:p>
            <a:pPr lvl="8"/>
            <a:r>
              <a:rPr lang="da-DK" dirty="0"/>
              <a:t>9 niveau</a:t>
            </a:r>
            <a:endParaRPr lang="da-DK"/>
          </a:p>
        </p:txBody>
      </p:sp>
      <p:sp>
        <p:nvSpPr>
          <p:cNvPr id="19" name="Pladsholder til indhold 6"/>
          <p:cNvSpPr>
            <a:spLocks noGrp="1"/>
          </p:cNvSpPr>
          <p:nvPr>
            <p:ph sz="quarter" idx="14" hasCustomPrompt="1"/>
          </p:nvPr>
        </p:nvSpPr>
        <p:spPr>
          <a:xfrm>
            <a:off x="6580188" y="1989139"/>
            <a:ext cx="4924424" cy="3500776"/>
          </a:xfrm>
        </p:spPr>
        <p:txBody>
          <a:bodyPr/>
          <a:lstStyle>
            <a:lvl1pPr marL="126000" indent="-126000">
              <a:defRPr sz="1800"/>
            </a:lvl1pPr>
            <a:lvl2pPr marL="450000" indent="-108000">
              <a:defRPr sz="16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18pt skrives her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r>
              <a:rPr lang="da-DK" dirty="0"/>
              <a:t>6 niveau</a:t>
            </a:r>
            <a:endParaRPr lang="da-DK"/>
          </a:p>
          <a:p>
            <a:pPr lvl="6"/>
            <a:r>
              <a:rPr lang="da-DK" dirty="0"/>
              <a:t>7 niveau</a:t>
            </a:r>
            <a:endParaRPr lang="da-DK"/>
          </a:p>
          <a:p>
            <a:pPr lvl="7"/>
            <a:r>
              <a:rPr lang="da-DK" dirty="0"/>
              <a:t>8 niveau</a:t>
            </a:r>
            <a:endParaRPr lang="da-DK"/>
          </a:p>
          <a:p>
            <a:pPr lvl="8"/>
            <a:r>
              <a:rPr lang="da-DK" dirty="0"/>
              <a:t>9 niveau</a:t>
            </a:r>
            <a:endParaRPr lang="da-DK"/>
          </a:p>
        </p:txBody>
      </p:sp>
      <p:sp>
        <p:nvSpPr>
          <p:cNvPr id="4" name="USR_Nam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1777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 fel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tekst 1"/>
          <p:cNvSpPr>
            <a:spLocks noGrp="1"/>
          </p:cNvSpPr>
          <p:nvPr>
            <p:ph type="body" sz="quarter" idx="15" hasCustomPrompt="1"/>
          </p:nvPr>
        </p:nvSpPr>
        <p:spPr>
          <a:xfrm>
            <a:off x="1367999" y="4838163"/>
            <a:ext cx="10136614" cy="654587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600" baseline="0"/>
            </a:lvl1pPr>
            <a:lvl2pPr>
              <a:defRPr sz="1800"/>
            </a:lvl2pPr>
            <a:lvl3pPr marL="324000">
              <a:defRPr sz="1600"/>
            </a:lvl3pPr>
            <a:lvl4pPr marL="540000"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/>
            </a:lvl5pPr>
          </a:lstStyle>
          <a:p>
            <a:pPr lvl="0"/>
            <a:r>
              <a:rPr lang="da-DK" dirty="0"/>
              <a:t>Billedtekst 16pt i to eller max tre linjer</a:t>
            </a:r>
            <a:endParaRPr lang="da-DK"/>
          </a:p>
        </p:txBody>
      </p:sp>
      <p:sp>
        <p:nvSpPr>
          <p:cNvPr id="8" name="Pladsholder til billede 2"/>
          <p:cNvSpPr>
            <a:spLocks noGrp="1"/>
          </p:cNvSpPr>
          <p:nvPr>
            <p:ph type="pic" sz="quarter" idx="16" hasCustomPrompt="1"/>
          </p:nvPr>
        </p:nvSpPr>
        <p:spPr>
          <a:xfrm>
            <a:off x="1367999" y="871200"/>
            <a:ext cx="10136614" cy="3831429"/>
          </a:xfrm>
        </p:spPr>
        <p:txBody>
          <a:bodyPr tIns="612000" anchor="ctr" anchorCtr="0"/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</a:lstStyle>
          <a:p>
            <a:r>
              <a:rPr lang="da-DK" dirty="0"/>
              <a:t>Klik på ikon for at indsætte billede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9048328" y="6288074"/>
            <a:ext cx="516443" cy="180000"/>
          </a:xfrm>
        </p:spPr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4" name="USR_Nam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11764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tion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384"/>
            <a:ext cx="12192000" cy="6858000"/>
          </a:xfrm>
          <a:prstGeom prst="rect">
            <a:avLst/>
          </a:prstGeom>
        </p:spPr>
      </p:pic>
      <p:sp>
        <p:nvSpPr>
          <p:cNvPr id="8" name="Rektangel 7">
            <a:extLst>
              <a:ext uri="{FF2B5EF4-FFF2-40B4-BE49-F238E27FC236}">
                <a16:creationId xmlns:a16="http://schemas.microsoft.com/office/drawing/2014/main" id="{683EB3E0-3341-498E-85B6-C250852B81FE}"/>
              </a:ext>
            </a:extLst>
          </p:cNvPr>
          <p:cNvSpPr/>
          <p:nvPr userDrawn="1"/>
        </p:nvSpPr>
        <p:spPr>
          <a:xfrm>
            <a:off x="0" y="-27384"/>
            <a:ext cx="683568" cy="69127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1366839" y="2204864"/>
            <a:ext cx="9553698" cy="1296144"/>
          </a:xfrm>
        </p:spPr>
        <p:txBody>
          <a:bodyPr anchor="t" anchorCtr="0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32pt skrives her</a:t>
            </a:r>
            <a:br>
              <a:rPr lang="da-DK" dirty="0"/>
            </a:br>
            <a:r>
              <a:rPr lang="da-DK" dirty="0"/>
              <a:t>i op til to linjer</a:t>
            </a:r>
          </a:p>
        </p:txBody>
      </p:sp>
      <p:grpSp>
        <p:nvGrpSpPr>
          <p:cNvPr id="10" name="Gruppe 9"/>
          <p:cNvGrpSpPr/>
          <p:nvPr userDrawn="1"/>
        </p:nvGrpSpPr>
        <p:grpSpPr>
          <a:xfrm>
            <a:off x="457200" y="1844824"/>
            <a:ext cx="687600" cy="687600"/>
            <a:chOff x="457200" y="1584000"/>
            <a:chExt cx="687600" cy="687600"/>
          </a:xfrm>
        </p:grpSpPr>
        <p:pic>
          <p:nvPicPr>
            <p:cNvPr id="12" name="LogoHFront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200" y="1584000"/>
              <a:ext cx="687600" cy="687600"/>
            </a:xfrm>
            <a:prstGeom prst="rect">
              <a:avLst/>
            </a:prstGeom>
          </p:spPr>
        </p:pic>
        <p:pic>
          <p:nvPicPr>
            <p:cNvPr id="13" name="Region">
              <a:extLst>
                <a:ext uri="{FF2B5EF4-FFF2-40B4-BE49-F238E27FC236}">
                  <a16:creationId xmlns:a16="http://schemas.microsoft.com/office/drawing/2014/main" id="{55FD13A4-D9BD-4B21-9B2C-0F540E45261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3732" y="1629407"/>
              <a:ext cx="116417" cy="594784"/>
            </a:xfrm>
            <a:prstGeom prst="rect">
              <a:avLst/>
            </a:prstGeom>
          </p:spPr>
        </p:pic>
      </p:grpSp>
      <p:sp>
        <p:nvSpPr>
          <p:cNvPr id="11" name="OFF_Virksomhed"/>
          <p:cNvSpPr txBox="1"/>
          <p:nvPr userDrawn="1"/>
        </p:nvSpPr>
        <p:spPr>
          <a:xfrm>
            <a:off x="1366838" y="207098"/>
            <a:ext cx="5148262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400" b="1" noProof="0" dirty="0">
                <a:solidFill>
                  <a:srgbClr val="565656"/>
                </a:solidFill>
              </a:rPr>
              <a:t>Rigshospitalet</a:t>
            </a:r>
          </a:p>
        </p:txBody>
      </p:sp>
    </p:spTree>
    <p:extLst>
      <p:ext uri="{BB962C8B-B14F-4D97-AF65-F5344CB8AC3E}">
        <p14:creationId xmlns:p14="http://schemas.microsoft.com/office/powerpoint/2010/main" val="197186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fe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tekst 1"/>
          <p:cNvSpPr>
            <a:spLocks noGrp="1"/>
          </p:cNvSpPr>
          <p:nvPr>
            <p:ph type="body" sz="quarter" idx="15" hasCustomPrompt="1"/>
          </p:nvPr>
        </p:nvSpPr>
        <p:spPr>
          <a:xfrm>
            <a:off x="1367997" y="4985492"/>
            <a:ext cx="4923265" cy="499321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400" baseline="0"/>
            </a:lvl1pPr>
            <a:lvl2pPr>
              <a:defRPr sz="1800"/>
            </a:lvl2pPr>
            <a:lvl3pPr marL="324000">
              <a:defRPr sz="1600"/>
            </a:lvl3pPr>
            <a:lvl4pPr marL="540000"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/>
            </a:lvl5pPr>
          </a:lstStyle>
          <a:p>
            <a:pPr lvl="0"/>
            <a:r>
              <a:rPr lang="da-DK" dirty="0"/>
              <a:t>Billedtekst 14pt i to eller max tre linjer</a:t>
            </a:r>
            <a:endParaRPr lang="da-DK"/>
          </a:p>
        </p:txBody>
      </p:sp>
      <p:sp>
        <p:nvSpPr>
          <p:cNvPr id="25" name="Pladsholder til billede 2"/>
          <p:cNvSpPr>
            <a:spLocks noGrp="1"/>
          </p:cNvSpPr>
          <p:nvPr>
            <p:ph type="pic" sz="quarter" idx="16" hasCustomPrompt="1"/>
          </p:nvPr>
        </p:nvSpPr>
        <p:spPr>
          <a:xfrm>
            <a:off x="1367999" y="871201"/>
            <a:ext cx="4923264" cy="3984624"/>
          </a:xfrm>
        </p:spPr>
        <p:txBody>
          <a:bodyPr tIns="612000" anchor="ctr" anchorCtr="0"/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</a:lstStyle>
          <a:p>
            <a:r>
              <a:rPr lang="da-DK" dirty="0"/>
              <a:t>Klik på ikon for at indsætte billede</a:t>
            </a:r>
            <a:endParaRPr lang="da-DK"/>
          </a:p>
        </p:txBody>
      </p:sp>
      <p:sp>
        <p:nvSpPr>
          <p:cNvPr id="12" name="Pladsholder til tekst 3"/>
          <p:cNvSpPr>
            <a:spLocks noGrp="1"/>
          </p:cNvSpPr>
          <p:nvPr>
            <p:ph type="body" sz="quarter" idx="19" hasCustomPrompt="1"/>
          </p:nvPr>
        </p:nvSpPr>
        <p:spPr>
          <a:xfrm>
            <a:off x="6580188" y="4985492"/>
            <a:ext cx="4920915" cy="499321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400" baseline="0"/>
            </a:lvl1pPr>
            <a:lvl2pPr>
              <a:defRPr sz="1800"/>
            </a:lvl2pPr>
            <a:lvl3pPr marL="324000">
              <a:defRPr sz="1600"/>
            </a:lvl3pPr>
            <a:lvl4pPr marL="540000"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/>
            </a:lvl5pPr>
          </a:lstStyle>
          <a:p>
            <a:pPr lvl="0"/>
            <a:r>
              <a:rPr lang="da-DK" dirty="0"/>
              <a:t>Billedtekst 14pt i to eller max tre linjer</a:t>
            </a:r>
            <a:endParaRPr lang="da-DK"/>
          </a:p>
        </p:txBody>
      </p:sp>
      <p:sp>
        <p:nvSpPr>
          <p:cNvPr id="17" name="Pladsholder til indhold 4"/>
          <p:cNvSpPr>
            <a:spLocks noGrp="1"/>
          </p:cNvSpPr>
          <p:nvPr>
            <p:ph sz="quarter" idx="14" hasCustomPrompt="1"/>
          </p:nvPr>
        </p:nvSpPr>
        <p:spPr>
          <a:xfrm>
            <a:off x="6580187" y="871200"/>
            <a:ext cx="4924425" cy="3988723"/>
          </a:xfrm>
        </p:spPr>
        <p:txBody>
          <a:bodyPr/>
          <a:lstStyle>
            <a:lvl1pPr marL="126000" indent="-126000">
              <a:defRPr sz="1800"/>
            </a:lvl1pPr>
            <a:lvl2pPr marL="450000" indent="-108000">
              <a:defRPr sz="16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18pt skrives her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r>
              <a:rPr lang="da-DK" dirty="0"/>
              <a:t>6 niveau</a:t>
            </a:r>
            <a:endParaRPr lang="da-DK"/>
          </a:p>
          <a:p>
            <a:pPr lvl="6"/>
            <a:r>
              <a:rPr lang="da-DK" dirty="0"/>
              <a:t>7 niveau</a:t>
            </a:r>
            <a:endParaRPr lang="da-DK"/>
          </a:p>
          <a:p>
            <a:pPr lvl="7"/>
            <a:r>
              <a:rPr lang="da-DK" dirty="0"/>
              <a:t>8 niveau</a:t>
            </a:r>
            <a:endParaRPr lang="da-DK"/>
          </a:p>
          <a:p>
            <a:pPr lvl="8"/>
            <a:r>
              <a:rPr lang="da-DK" dirty="0"/>
              <a:t>9 niveau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9048328" y="6288074"/>
            <a:ext cx="516443" cy="180000"/>
          </a:xfrm>
        </p:spPr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4" name="USR_Nam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28567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lt &amp; tekst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9048328" y="6288074"/>
            <a:ext cx="516443" cy="180000"/>
          </a:xfrm>
        </p:spPr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367999" y="871200"/>
            <a:ext cx="10136613" cy="828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Overskrift 28pt i max. to linjer </a:t>
            </a:r>
            <a:br>
              <a:rPr lang="da-DK" dirty="0"/>
            </a:br>
            <a:r>
              <a:rPr lang="da-DK" dirty="0"/>
              <a:t>teksten vokser opad</a:t>
            </a:r>
            <a:endParaRPr lang="da-DK"/>
          </a:p>
        </p:txBody>
      </p:sp>
      <p:sp>
        <p:nvSpPr>
          <p:cNvPr id="27" name="Pladsholder til tekst 1"/>
          <p:cNvSpPr>
            <a:spLocks noGrp="1"/>
          </p:cNvSpPr>
          <p:nvPr>
            <p:ph type="body" sz="quarter" idx="15" hasCustomPrompt="1"/>
          </p:nvPr>
        </p:nvSpPr>
        <p:spPr>
          <a:xfrm>
            <a:off x="1366839" y="4986001"/>
            <a:ext cx="4927440" cy="498812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400" baseline="0"/>
            </a:lvl1pPr>
            <a:lvl2pPr>
              <a:defRPr sz="1800"/>
            </a:lvl2pPr>
            <a:lvl3pPr marL="324000">
              <a:defRPr sz="1600"/>
            </a:lvl3pPr>
            <a:lvl4pPr marL="540000"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/>
            </a:lvl5pPr>
          </a:lstStyle>
          <a:p>
            <a:pPr lvl="0"/>
            <a:r>
              <a:rPr lang="da-DK" dirty="0"/>
              <a:t>Billedtekst 14pt i to eller max tre linjer</a:t>
            </a:r>
            <a:endParaRPr lang="da-DK"/>
          </a:p>
        </p:txBody>
      </p:sp>
      <p:sp>
        <p:nvSpPr>
          <p:cNvPr id="28" name="Pladsholder til billede 2"/>
          <p:cNvSpPr>
            <a:spLocks noGrp="1"/>
          </p:cNvSpPr>
          <p:nvPr>
            <p:ph type="pic" sz="quarter" idx="17" hasCustomPrompt="1"/>
          </p:nvPr>
        </p:nvSpPr>
        <p:spPr>
          <a:xfrm>
            <a:off x="1367999" y="1976399"/>
            <a:ext cx="4923264" cy="2880000"/>
          </a:xfrm>
        </p:spPr>
        <p:txBody>
          <a:bodyPr tIns="612000" anchor="ctr" anchorCtr="0"/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</a:lstStyle>
          <a:p>
            <a:r>
              <a:rPr lang="da-DK" dirty="0"/>
              <a:t>Klik på ikon for at indsætte billede</a:t>
            </a:r>
            <a:endParaRPr lang="da-DK"/>
          </a:p>
        </p:txBody>
      </p:sp>
      <p:sp>
        <p:nvSpPr>
          <p:cNvPr id="24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6580188" y="1989139"/>
            <a:ext cx="4924424" cy="3495674"/>
          </a:xfrm>
        </p:spPr>
        <p:txBody>
          <a:bodyPr/>
          <a:lstStyle>
            <a:lvl1pPr marL="126000" indent="-126000">
              <a:defRPr sz="1800"/>
            </a:lvl1pPr>
            <a:lvl2pPr marL="450000" indent="-108000">
              <a:defRPr sz="16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18pt skrives her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r>
              <a:rPr lang="da-DK" dirty="0"/>
              <a:t>6 niveau</a:t>
            </a:r>
            <a:endParaRPr lang="da-DK"/>
          </a:p>
          <a:p>
            <a:pPr lvl="6"/>
            <a:r>
              <a:rPr lang="da-DK" dirty="0"/>
              <a:t>7 niveau</a:t>
            </a:r>
            <a:endParaRPr lang="da-DK"/>
          </a:p>
          <a:p>
            <a:pPr lvl="7"/>
            <a:r>
              <a:rPr lang="da-DK" dirty="0"/>
              <a:t>8 niveau</a:t>
            </a:r>
            <a:endParaRPr lang="da-DK"/>
          </a:p>
          <a:p>
            <a:pPr lvl="8"/>
            <a:r>
              <a:rPr lang="da-DK" dirty="0"/>
              <a:t>9 niveau</a:t>
            </a:r>
            <a:endParaRPr lang="da-DK"/>
          </a:p>
        </p:txBody>
      </p:sp>
      <p:sp>
        <p:nvSpPr>
          <p:cNvPr id="4" name="USR_Nam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173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billede og 2/3 tekstf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F414A781-E1EA-496D-8900-B19CC30039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Overskrift 28pt i max. to linjer </a:t>
            </a:r>
            <a:br>
              <a:rPr lang="da-DK" dirty="0"/>
            </a:br>
            <a:r>
              <a:rPr lang="da-DK" dirty="0"/>
              <a:t>teksten vokser opad</a:t>
            </a:r>
          </a:p>
        </p:txBody>
      </p:sp>
      <p:sp>
        <p:nvSpPr>
          <p:cNvPr id="25" name="Pladsholder til billede 2"/>
          <p:cNvSpPr>
            <a:spLocks noGrp="1"/>
          </p:cNvSpPr>
          <p:nvPr>
            <p:ph type="pic" sz="quarter" idx="16" hasCustomPrompt="1"/>
          </p:nvPr>
        </p:nvSpPr>
        <p:spPr>
          <a:xfrm>
            <a:off x="1367999" y="1974850"/>
            <a:ext cx="3503865" cy="3509963"/>
          </a:xfrm>
        </p:spPr>
        <p:txBody>
          <a:bodyPr tIns="612000" anchor="ctr" anchorCtr="0"/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</a:lstStyle>
          <a:p>
            <a:r>
              <a:rPr lang="da-DK" dirty="0"/>
              <a:t>Klik på ikon for at indsætte billede</a:t>
            </a:r>
            <a:endParaRPr lang="da-DK"/>
          </a:p>
        </p:txBody>
      </p:sp>
      <p:sp>
        <p:nvSpPr>
          <p:cNvPr id="17" name="Pladsholder til indhold 4"/>
          <p:cNvSpPr>
            <a:spLocks noGrp="1"/>
          </p:cNvSpPr>
          <p:nvPr>
            <p:ph sz="quarter" idx="14" hasCustomPrompt="1"/>
          </p:nvPr>
        </p:nvSpPr>
        <p:spPr>
          <a:xfrm>
            <a:off x="5147999" y="1989138"/>
            <a:ext cx="6356613" cy="3495675"/>
          </a:xfrm>
        </p:spPr>
        <p:txBody>
          <a:bodyPr/>
          <a:lstStyle>
            <a:lvl1pPr marL="126000" indent="-126000">
              <a:defRPr sz="1800"/>
            </a:lvl1pPr>
            <a:lvl2pPr marL="450000" indent="-108000">
              <a:defRPr sz="16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18pt skrives her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r>
              <a:rPr lang="da-DK" dirty="0"/>
              <a:t>6 niveau</a:t>
            </a:r>
            <a:endParaRPr lang="da-DK"/>
          </a:p>
          <a:p>
            <a:pPr lvl="6"/>
            <a:r>
              <a:rPr lang="da-DK" dirty="0"/>
              <a:t>7 niveau</a:t>
            </a:r>
            <a:endParaRPr lang="da-DK"/>
          </a:p>
          <a:p>
            <a:pPr lvl="7"/>
            <a:r>
              <a:rPr lang="da-DK" dirty="0"/>
              <a:t>8 niveau</a:t>
            </a:r>
            <a:endParaRPr lang="da-DK"/>
          </a:p>
          <a:p>
            <a:pPr lvl="8"/>
            <a:r>
              <a:rPr lang="da-DK" dirty="0"/>
              <a:t>9 niveau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9048328" y="6288074"/>
            <a:ext cx="516443" cy="180000"/>
          </a:xfrm>
        </p:spPr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4" name="USR_Nam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9421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Billede 2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427"/>
            <a:ext cx="12192000" cy="6912713"/>
          </a:xfrm>
          <a:prstGeom prst="rect">
            <a:avLst/>
          </a:prstGeom>
        </p:spPr>
      </p:pic>
      <p:sp>
        <p:nvSpPr>
          <p:cNvPr id="25" name="Rektangel 24">
            <a:extLst>
              <a:ext uri="{FF2B5EF4-FFF2-40B4-BE49-F238E27FC236}">
                <a16:creationId xmlns:a16="http://schemas.microsoft.com/office/drawing/2014/main" id="{BE040EA2-4256-4BD3-AD4C-B05747A6B830}"/>
              </a:ext>
            </a:extLst>
          </p:cNvPr>
          <p:cNvSpPr/>
          <p:nvPr userDrawn="1"/>
        </p:nvSpPr>
        <p:spPr>
          <a:xfrm>
            <a:off x="0" y="-49427"/>
            <a:ext cx="683568" cy="69074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a-DK" dirty="0"/>
          </a:p>
        </p:txBody>
      </p:sp>
      <p:sp>
        <p:nvSpPr>
          <p:cNvPr id="2" name="Pladsholder til titel 1"/>
          <p:cNvSpPr>
            <a:spLocks noGrp="1"/>
          </p:cNvSpPr>
          <p:nvPr userDrawn="1">
            <p:ph type="title"/>
          </p:nvPr>
        </p:nvSpPr>
        <p:spPr>
          <a:xfrm>
            <a:off x="1366837" y="872078"/>
            <a:ext cx="10137776" cy="82691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a-DK" dirty="0"/>
              <a:t>Overskrift 28pt i max. to linjer </a:t>
            </a:r>
            <a:br>
              <a:rPr lang="da-DK" dirty="0"/>
            </a:br>
            <a:r>
              <a:rPr lang="da-DK" dirty="0"/>
              <a:t>teksten vokser opad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 userDrawn="1">
            <p:ph type="body" idx="1"/>
          </p:nvPr>
        </p:nvSpPr>
        <p:spPr>
          <a:xfrm>
            <a:off x="1366837" y="1993525"/>
            <a:ext cx="10137776" cy="34912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Brødtekst 22pt skrives her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r>
              <a:rPr lang="da-DK" dirty="0"/>
              <a:t>6 niveau</a:t>
            </a:r>
            <a:endParaRPr lang="da-DK"/>
          </a:p>
          <a:p>
            <a:pPr lvl="6"/>
            <a:r>
              <a:rPr lang="da-DK" dirty="0"/>
              <a:t>7 niveau</a:t>
            </a:r>
            <a:endParaRPr lang="da-DK"/>
          </a:p>
          <a:p>
            <a:pPr lvl="7"/>
            <a:r>
              <a:rPr lang="da-DK" dirty="0"/>
              <a:t>8 niveau</a:t>
            </a:r>
            <a:endParaRPr lang="da-DK"/>
          </a:p>
          <a:p>
            <a:pPr lvl="8"/>
            <a:r>
              <a:rPr lang="da-DK" dirty="0"/>
              <a:t>9 niveau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 userDrawn="1">
            <p:ph type="sldNum" sz="quarter" idx="4"/>
          </p:nvPr>
        </p:nvSpPr>
        <p:spPr>
          <a:xfrm>
            <a:off x="8976320" y="6288074"/>
            <a:ext cx="516443" cy="1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lang="da-DK" sz="9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3"/>
          </p:nvPr>
        </p:nvSpPr>
        <p:spPr>
          <a:xfrm>
            <a:off x="1367999" y="6290559"/>
            <a:ext cx="3780000" cy="1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lang="da-DK" sz="1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da-DK" dirty="0"/>
          </a:p>
        </p:txBody>
      </p:sp>
      <p:sp>
        <p:nvSpPr>
          <p:cNvPr id="4" name="USR_Name"/>
          <p:cNvSpPr>
            <a:spLocks noGrp="1"/>
          </p:cNvSpPr>
          <p:nvPr userDrawn="1">
            <p:ph type="dt" sz="half" idx="2"/>
          </p:nvPr>
        </p:nvSpPr>
        <p:spPr>
          <a:xfrm>
            <a:off x="6255833" y="6289200"/>
            <a:ext cx="1730788" cy="17887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20" name="OFF_Virksomhed"/>
          <p:cNvSpPr txBox="1"/>
          <p:nvPr userDrawn="1"/>
        </p:nvSpPr>
        <p:spPr>
          <a:xfrm>
            <a:off x="1366838" y="207098"/>
            <a:ext cx="5148262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400" b="1" noProof="0" dirty="0">
                <a:solidFill>
                  <a:srgbClr val="565656"/>
                </a:solidFill>
              </a:rPr>
              <a:t>Rigshospitalet</a:t>
            </a:r>
          </a:p>
        </p:txBody>
      </p:sp>
      <p:sp>
        <p:nvSpPr>
          <p:cNvPr id="15" name="USR_CenterFreeText"/>
          <p:cNvSpPr txBox="1">
            <a:spLocks/>
          </p:cNvSpPr>
          <p:nvPr userDrawn="1"/>
        </p:nvSpPr>
        <p:spPr>
          <a:xfrm>
            <a:off x="1366838" y="417600"/>
            <a:ext cx="5148262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sz="1200" dirty="0"/>
          </a:p>
        </p:txBody>
      </p:sp>
      <p:sp>
        <p:nvSpPr>
          <p:cNvPr id="19" name="CEN_Center" hidden="1"/>
          <p:cNvSpPr txBox="1">
            <a:spLocks/>
          </p:cNvSpPr>
          <p:nvPr userDrawn="1"/>
        </p:nvSpPr>
        <p:spPr>
          <a:xfrm>
            <a:off x="1366838" y="417578"/>
            <a:ext cx="5148262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sz="1400" dirty="0"/>
          </a:p>
        </p:txBody>
      </p:sp>
      <p:pic>
        <p:nvPicPr>
          <p:cNvPr id="159332596" name="LogoH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457200" y="5720400"/>
            <a:ext cx="687600" cy="687600"/>
          </a:xfrm>
          <a:prstGeom prst="rect">
            <a:avLst/>
          </a:prstGeom>
        </p:spPr>
      </p:pic>
      <p:pic>
        <p:nvPicPr>
          <p:cNvPr id="28" name="Region">
            <a:extLst>
              <a:ext uri="{FF2B5EF4-FFF2-40B4-BE49-F238E27FC236}">
                <a16:creationId xmlns:a16="http://schemas.microsoft.com/office/drawing/2014/main" id="{7C78D02F-ABBA-4F3B-9A93-F41AA9979B6C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5763982"/>
            <a:ext cx="116417" cy="594784"/>
          </a:xfrm>
          <a:prstGeom prst="rect">
            <a:avLst/>
          </a:prstGeom>
        </p:spPr>
      </p:pic>
      <p:pic>
        <p:nvPicPr>
          <p:cNvPr id="1951888633" name="LogoKU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8017200" y="50400"/>
            <a:ext cx="619200" cy="619200"/>
          </a:xfrm>
          <a:prstGeom prst="rect">
            <a:avLst/>
          </a:prstGeom>
        </p:spPr>
      </p:pic>
      <p:pic>
        <p:nvPicPr>
          <p:cNvPr id="2055058524" name="LogoGXMaster2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11070000" y="871200"/>
            <a:ext cx="900000" cy="900000"/>
          </a:xfrm>
          <a:prstGeom prst="rect">
            <a:avLst/>
          </a:prstGeom>
        </p:spPr>
      </p:pic>
      <p:pic>
        <p:nvPicPr>
          <p:cNvPr id="1172727655" name="LogoGCMaster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5774400" y="6314400"/>
            <a:ext cx="421200" cy="421200"/>
          </a:xfrm>
          <a:prstGeom prst="rect">
            <a:avLst/>
          </a:prstGeom>
        </p:spPr>
      </p:pic>
      <p:pic>
        <p:nvPicPr>
          <p:cNvPr id="154425274" name="LogoGXMaster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11070000" y="259200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506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0" r:id="rId3"/>
    <p:sldLayoutId id="2147483659" r:id="rId4"/>
    <p:sldLayoutId id="2147483660" r:id="rId5"/>
    <p:sldLayoutId id="2147483664" r:id="rId6"/>
    <p:sldLayoutId id="2147483665" r:id="rId7"/>
    <p:sldLayoutId id="2147483662" r:id="rId8"/>
    <p:sldLayoutId id="2147483668" r:id="rId9"/>
    <p:sldLayoutId id="2147483669" r:id="rId10"/>
    <p:sldLayoutId id="2147483655" r:id="rId11"/>
    <p:sldLayoutId id="2147483667" r:id="rId12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4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sz="2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144000" algn="l" defTabSz="914400" rtl="0" eaLnBrk="1" latinLnBrk="0" hangingPunct="1"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lang="da-DK" sz="20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828000" indent="-126000" algn="l" defTabSz="914400" rtl="0" eaLnBrk="1" latinLnBrk="0" hangingPunct="1"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lang="da-DK" sz="18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188000" indent="-108000" algn="l" defTabSz="914400" rtl="0" eaLnBrk="1" latinLnBrk="0" hangingPunct="1"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lang="da-DK" sz="16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548000" indent="-108000" algn="l" defTabSz="914400" rtl="0" eaLnBrk="1" latinLnBrk="0" hangingPunct="1"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lang="da-DK" sz="14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1908000" indent="-90000" algn="l" defTabSz="914400" rtl="0" eaLnBrk="1" latinLnBrk="0" hangingPunct="1">
        <a:spcBef>
          <a:spcPts val="0"/>
        </a:spcBef>
        <a:spcAft>
          <a:spcPts val="1200"/>
        </a:spcAft>
        <a:buClr>
          <a:srgbClr val="7D7D7D"/>
        </a:buClr>
        <a:buFont typeface="Arial" panose="020B0604020202020204" pitchFamily="34" charset="0"/>
        <a:buChar char="•"/>
        <a:defRPr lang="da-DK" sz="1200" kern="1200" baseline="0" dirty="0">
          <a:solidFill>
            <a:schemeClr val="tx1"/>
          </a:solidFill>
          <a:latin typeface="+mn-lt"/>
          <a:ea typeface="+mn-ea"/>
          <a:cs typeface="+mn-cs"/>
        </a:defRPr>
      </a:lvl6pPr>
      <a:lvl7pPr marL="2268000" indent="-90000" algn="l" defTabSz="914400" rtl="0" eaLnBrk="1" latinLnBrk="0" hangingPunct="1">
        <a:spcBef>
          <a:spcPts val="0"/>
        </a:spcBef>
        <a:spcAft>
          <a:spcPts val="1200"/>
        </a:spcAft>
        <a:buClr>
          <a:srgbClr val="7D7D7D"/>
        </a:buClr>
        <a:buFont typeface="Arial" panose="020B0604020202020204" pitchFamily="34" charset="0"/>
        <a:buChar char="•"/>
        <a:defRPr lang="da-DK" sz="1100" kern="1200" baseline="0" dirty="0">
          <a:solidFill>
            <a:schemeClr val="tx1"/>
          </a:solidFill>
          <a:latin typeface="+mn-lt"/>
          <a:ea typeface="+mn-ea"/>
          <a:cs typeface="+mn-cs"/>
        </a:defRPr>
      </a:lvl7pPr>
      <a:lvl8pPr marL="2628000" indent="-90000" algn="l" defTabSz="914400" rtl="0" eaLnBrk="1" latinLnBrk="0" hangingPunct="1">
        <a:spcBef>
          <a:spcPts val="0"/>
        </a:spcBef>
        <a:spcAft>
          <a:spcPts val="1200"/>
        </a:spcAft>
        <a:buClr>
          <a:srgbClr val="7D7D7D"/>
        </a:buClr>
        <a:buFont typeface="Arial" panose="020B0604020202020204" pitchFamily="34" charset="0"/>
        <a:buChar char="•"/>
        <a:defRPr lang="da-DK" sz="1000" kern="1200" baseline="0" dirty="0">
          <a:solidFill>
            <a:schemeClr val="tx1"/>
          </a:solidFill>
          <a:latin typeface="+mn-lt"/>
          <a:ea typeface="+mn-ea"/>
          <a:cs typeface="+mn-cs"/>
        </a:defRPr>
      </a:lvl8pPr>
      <a:lvl9pPr marL="2988000" indent="-90000" algn="l" defTabSz="914400" rtl="0" eaLnBrk="1" latinLnBrk="0" hangingPunct="1">
        <a:spcBef>
          <a:spcPts val="0"/>
        </a:spcBef>
        <a:spcAft>
          <a:spcPts val="1200"/>
        </a:spcAft>
        <a:buClr>
          <a:srgbClr val="808080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5" orient="horz" pos="1071" userDrawn="1">
          <p15:clr>
            <a:srgbClr val="F26B43"/>
          </p15:clr>
        </p15:guide>
        <p15:guide id="6" orient="horz" pos="1253" userDrawn="1">
          <p15:clr>
            <a:srgbClr val="F26B43"/>
          </p15:clr>
        </p15:guide>
        <p15:guide id="7" orient="horz" pos="3891" userDrawn="1">
          <p15:clr>
            <a:srgbClr val="F26B43"/>
          </p15:clr>
        </p15:guide>
        <p15:guide id="10" pos="861" userDrawn="1">
          <p15:clr>
            <a:srgbClr val="F26B43"/>
          </p15:clr>
        </p15:guide>
        <p15:guide id="11" pos="7247" userDrawn="1">
          <p15:clr>
            <a:srgbClr val="F26B43"/>
          </p15:clr>
        </p15:guide>
        <p15:guide id="12" pos="3963" userDrawn="1">
          <p15:clr>
            <a:srgbClr val="F26B43"/>
          </p15:clr>
        </p15:guide>
        <p15:guide id="13" pos="414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C44B1E-A1F5-4E7C-94B0-CF267A1A3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Mortalitet efter behandlingsbegrænsning hos patienter på </a:t>
            </a:r>
            <a:r>
              <a:rPr lang="da-DK" dirty="0" err="1"/>
              <a:t>neurointensiv</a:t>
            </a:r>
            <a:r>
              <a:rPr lang="da-DK" dirty="0"/>
              <a:t> afdeling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559A1B6D-47B6-4CCC-B528-D68CC4692B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1464" y="4149080"/>
            <a:ext cx="7897513" cy="1728192"/>
          </a:xfrm>
        </p:spPr>
        <p:txBody>
          <a:bodyPr/>
          <a:lstStyle/>
          <a:p>
            <a:r>
              <a:rPr lang="da-DK" sz="2400" dirty="0"/>
              <a:t>Etikdag 2022</a:t>
            </a:r>
          </a:p>
          <a:p>
            <a:r>
              <a:rPr lang="da-DK" dirty="0"/>
              <a:t>En case til oplæg og refleksion</a:t>
            </a:r>
          </a:p>
          <a:p>
            <a:r>
              <a:rPr lang="da-DK" dirty="0"/>
              <a:t>Isabella Carvalho Ankerstjerne </a:t>
            </a:r>
            <a:br>
              <a:rPr lang="da-DK" dirty="0"/>
            </a:br>
            <a:r>
              <a:rPr lang="da-DK" dirty="0"/>
              <a:t>Medicinstuderende </a:t>
            </a:r>
          </a:p>
          <a:p>
            <a:r>
              <a:rPr lang="da-DK" dirty="0"/>
              <a:t>Afdeling for Bedøvelse og Intensiv Behandling af Hjerne- og Nervesygdomme, Rigshospitalet</a:t>
            </a:r>
          </a:p>
          <a:p>
            <a:endParaRPr lang="da-DK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2449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748E0A4C-3E65-4473-85F3-ACD2676DE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2</a:t>
            </a:fld>
            <a:endParaRPr lang="da-DK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448D4928-CDDA-4987-9680-3ABE810CB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/>
              <a:t>8. marts 2022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F0A9989B-022B-4A4A-8A33-D6C512CE2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Etikdag 2022</a:t>
            </a:r>
          </a:p>
        </p:txBody>
      </p:sp>
      <p:cxnSp>
        <p:nvCxnSpPr>
          <p:cNvPr id="9" name="Lige forbindelse 8">
            <a:extLst>
              <a:ext uri="{FF2B5EF4-FFF2-40B4-BE49-F238E27FC236}">
                <a16:creationId xmlns:a16="http://schemas.microsoft.com/office/drawing/2014/main" id="{E6619FA2-8016-462F-9F64-BB2523C25CAB}"/>
              </a:ext>
            </a:extLst>
          </p:cNvPr>
          <p:cNvCxnSpPr/>
          <p:nvPr/>
        </p:nvCxnSpPr>
        <p:spPr>
          <a:xfrm>
            <a:off x="695400" y="3212976"/>
            <a:ext cx="1872208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e 9">
            <a:extLst>
              <a:ext uri="{FF2B5EF4-FFF2-40B4-BE49-F238E27FC236}">
                <a16:creationId xmlns:a16="http://schemas.microsoft.com/office/drawing/2014/main" id="{834542E2-2348-4E20-B340-C74FCDDF1699}"/>
              </a:ext>
            </a:extLst>
          </p:cNvPr>
          <p:cNvSpPr/>
          <p:nvPr/>
        </p:nvSpPr>
        <p:spPr>
          <a:xfrm>
            <a:off x="2495600" y="3068960"/>
            <a:ext cx="288032" cy="2880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19F4BF39-AE82-4653-91EA-0C199A147A6E}"/>
              </a:ext>
            </a:extLst>
          </p:cNvPr>
          <p:cNvSpPr/>
          <p:nvPr/>
        </p:nvSpPr>
        <p:spPr>
          <a:xfrm>
            <a:off x="2387588" y="2960952"/>
            <a:ext cx="504056" cy="504048"/>
          </a:xfrm>
          <a:prstGeom prst="ellipse">
            <a:avLst/>
          </a:prstGeom>
          <a:noFill/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a-DK" dirty="0" err="1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2205DF70-C663-431C-A46A-8EAF1B5F22BF}"/>
              </a:ext>
            </a:extLst>
          </p:cNvPr>
          <p:cNvSpPr/>
          <p:nvPr/>
        </p:nvSpPr>
        <p:spPr>
          <a:xfrm>
            <a:off x="1883493" y="4789658"/>
            <a:ext cx="1476165" cy="79957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Soloulykke</a:t>
            </a:r>
          </a:p>
          <a:p>
            <a:pPr algn="ctr"/>
            <a:r>
              <a:rPr lang="da-DK" sz="16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Ung kvinde</a:t>
            </a:r>
          </a:p>
        </p:txBody>
      </p:sp>
      <p:cxnSp>
        <p:nvCxnSpPr>
          <p:cNvPr id="15" name="Lige forbindelse 14">
            <a:extLst>
              <a:ext uri="{FF2B5EF4-FFF2-40B4-BE49-F238E27FC236}">
                <a16:creationId xmlns:a16="http://schemas.microsoft.com/office/drawing/2014/main" id="{6691D392-1943-44A4-896F-4B850B54C3EA}"/>
              </a:ext>
            </a:extLst>
          </p:cNvPr>
          <p:cNvCxnSpPr/>
          <p:nvPr/>
        </p:nvCxnSpPr>
        <p:spPr>
          <a:xfrm>
            <a:off x="2783632" y="3212976"/>
            <a:ext cx="1872208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15">
            <a:extLst>
              <a:ext uri="{FF2B5EF4-FFF2-40B4-BE49-F238E27FC236}">
                <a16:creationId xmlns:a16="http://schemas.microsoft.com/office/drawing/2014/main" id="{7710AD6A-EFB6-4744-BCD3-9211AF794AF5}"/>
              </a:ext>
            </a:extLst>
          </p:cNvPr>
          <p:cNvSpPr/>
          <p:nvPr/>
        </p:nvSpPr>
        <p:spPr>
          <a:xfrm>
            <a:off x="4655840" y="3068960"/>
            <a:ext cx="288032" cy="2880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5B1612BD-75E9-4331-B0E6-58399FD3CB99}"/>
              </a:ext>
            </a:extLst>
          </p:cNvPr>
          <p:cNvSpPr/>
          <p:nvPr/>
        </p:nvSpPr>
        <p:spPr>
          <a:xfrm>
            <a:off x="3194745" y="3117668"/>
            <a:ext cx="175592" cy="180000"/>
          </a:xfrm>
          <a:prstGeom prst="ellipse">
            <a:avLst/>
          </a:prstGeom>
          <a:solidFill>
            <a:srgbClr val="FF0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a-DK" dirty="0" err="1"/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71432271-93A8-4BB7-B254-9FC4ED80B3FF}"/>
              </a:ext>
            </a:extLst>
          </p:cNvPr>
          <p:cNvSpPr/>
          <p:nvPr/>
        </p:nvSpPr>
        <p:spPr>
          <a:xfrm>
            <a:off x="2627902" y="3850814"/>
            <a:ext cx="14676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16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Neurointensiv</a:t>
            </a:r>
            <a:endParaRPr lang="da-DK" sz="16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a-DK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afdeling</a:t>
            </a:r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21412B53-AFFE-4692-8993-CDAF5218CF45}"/>
              </a:ext>
            </a:extLst>
          </p:cNvPr>
          <p:cNvSpPr/>
          <p:nvPr/>
        </p:nvSpPr>
        <p:spPr>
          <a:xfrm>
            <a:off x="4547828" y="2948270"/>
            <a:ext cx="504056" cy="504048"/>
          </a:xfrm>
          <a:prstGeom prst="ellipse">
            <a:avLst/>
          </a:prstGeom>
          <a:noFill/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a-DK" dirty="0" err="1"/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652239DC-CF19-413C-8012-2874CD1DCE4F}"/>
              </a:ext>
            </a:extLst>
          </p:cNvPr>
          <p:cNvSpPr/>
          <p:nvPr/>
        </p:nvSpPr>
        <p:spPr>
          <a:xfrm>
            <a:off x="4089680" y="4789651"/>
            <a:ext cx="1482050" cy="79723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Stabil</a:t>
            </a:r>
          </a:p>
        </p:txBody>
      </p:sp>
      <p:cxnSp>
        <p:nvCxnSpPr>
          <p:cNvPr id="54" name="Lige forbindelse 53">
            <a:extLst>
              <a:ext uri="{FF2B5EF4-FFF2-40B4-BE49-F238E27FC236}">
                <a16:creationId xmlns:a16="http://schemas.microsoft.com/office/drawing/2014/main" id="{D641A21F-176B-4A94-A7CC-13E9931FD5B9}"/>
              </a:ext>
            </a:extLst>
          </p:cNvPr>
          <p:cNvCxnSpPr/>
          <p:nvPr/>
        </p:nvCxnSpPr>
        <p:spPr>
          <a:xfrm>
            <a:off x="4943872" y="3212976"/>
            <a:ext cx="1872208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Pil: nedad 54">
            <a:extLst>
              <a:ext uri="{FF2B5EF4-FFF2-40B4-BE49-F238E27FC236}">
                <a16:creationId xmlns:a16="http://schemas.microsoft.com/office/drawing/2014/main" id="{92A327BF-A1FF-4243-9C77-D4A4523BA23E}"/>
              </a:ext>
            </a:extLst>
          </p:cNvPr>
          <p:cNvSpPr/>
          <p:nvPr/>
        </p:nvSpPr>
        <p:spPr>
          <a:xfrm>
            <a:off x="2984075" y="1333539"/>
            <a:ext cx="956320" cy="185543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1F4A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lIns="0" tIns="0" rIns="0" bIns="0" rtlCol="0" anchor="ctr"/>
          <a:lstStyle/>
          <a:p>
            <a:pPr algn="ctr"/>
            <a:r>
              <a:rPr lang="da-DK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Samtale</a:t>
            </a:r>
            <a:r>
              <a:rPr lang="da-DK" sz="1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F0E2D500-4EEE-4829-B851-C659B0482523}"/>
              </a:ext>
            </a:extLst>
          </p:cNvPr>
          <p:cNvSpPr/>
          <p:nvPr/>
        </p:nvSpPr>
        <p:spPr>
          <a:xfrm>
            <a:off x="6708464" y="3068960"/>
            <a:ext cx="288032" cy="2880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8" name="Pil: nedad 57">
            <a:extLst>
              <a:ext uri="{FF2B5EF4-FFF2-40B4-BE49-F238E27FC236}">
                <a16:creationId xmlns:a16="http://schemas.microsoft.com/office/drawing/2014/main" id="{7FD763BA-F865-46E8-83A3-2AE86C3D3B45}"/>
              </a:ext>
            </a:extLst>
          </p:cNvPr>
          <p:cNvSpPr/>
          <p:nvPr/>
        </p:nvSpPr>
        <p:spPr>
          <a:xfrm>
            <a:off x="5501805" y="1348376"/>
            <a:ext cx="882228" cy="1840595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1F4A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lIns="0" tIns="0" rIns="0" bIns="0" rtlCol="0" anchor="ctr"/>
          <a:lstStyle/>
          <a:p>
            <a:pPr algn="ctr"/>
            <a:r>
              <a:rPr lang="da-DK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Samtale</a:t>
            </a:r>
            <a:r>
              <a:rPr lang="da-DK" sz="1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DCAF5BFB-37E1-4054-A5A0-E73089C321E5}"/>
              </a:ext>
            </a:extLst>
          </p:cNvPr>
          <p:cNvSpPr/>
          <p:nvPr/>
        </p:nvSpPr>
        <p:spPr>
          <a:xfrm>
            <a:off x="6600056" y="2960952"/>
            <a:ext cx="504056" cy="504048"/>
          </a:xfrm>
          <a:prstGeom prst="ellipse">
            <a:avLst/>
          </a:prstGeom>
          <a:noFill/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a-DK" dirty="0" err="1"/>
          </a:p>
        </p:txBody>
      </p:sp>
      <p:cxnSp>
        <p:nvCxnSpPr>
          <p:cNvPr id="60" name="Lige forbindelse 59">
            <a:extLst>
              <a:ext uri="{FF2B5EF4-FFF2-40B4-BE49-F238E27FC236}">
                <a16:creationId xmlns:a16="http://schemas.microsoft.com/office/drawing/2014/main" id="{26E32443-40C1-4BDA-8350-9484D61050D6}"/>
              </a:ext>
            </a:extLst>
          </p:cNvPr>
          <p:cNvCxnSpPr/>
          <p:nvPr/>
        </p:nvCxnSpPr>
        <p:spPr>
          <a:xfrm>
            <a:off x="6996496" y="3216027"/>
            <a:ext cx="1872208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Ellipse 60">
            <a:extLst>
              <a:ext uri="{FF2B5EF4-FFF2-40B4-BE49-F238E27FC236}">
                <a16:creationId xmlns:a16="http://schemas.microsoft.com/office/drawing/2014/main" id="{BD7D13CF-5704-481D-9D23-B10DA784D57F}"/>
              </a:ext>
            </a:extLst>
          </p:cNvPr>
          <p:cNvSpPr/>
          <p:nvPr/>
        </p:nvSpPr>
        <p:spPr>
          <a:xfrm>
            <a:off x="8868704" y="3075905"/>
            <a:ext cx="288032" cy="2880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63" name="Rektangel 62">
            <a:extLst>
              <a:ext uri="{FF2B5EF4-FFF2-40B4-BE49-F238E27FC236}">
                <a16:creationId xmlns:a16="http://schemas.microsoft.com/office/drawing/2014/main" id="{BD5423ED-C221-46BC-9182-49C17D80DEC5}"/>
              </a:ext>
            </a:extLst>
          </p:cNvPr>
          <p:cNvSpPr/>
          <p:nvPr/>
        </p:nvSpPr>
        <p:spPr>
          <a:xfrm>
            <a:off x="8263176" y="4805526"/>
            <a:ext cx="1476165" cy="83044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Ustabil</a:t>
            </a:r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2070750A-0745-4C35-924B-B7E8197DDDA8}"/>
              </a:ext>
            </a:extLst>
          </p:cNvPr>
          <p:cNvSpPr/>
          <p:nvPr/>
        </p:nvSpPr>
        <p:spPr>
          <a:xfrm>
            <a:off x="8755545" y="2968453"/>
            <a:ext cx="504056" cy="504048"/>
          </a:xfrm>
          <a:prstGeom prst="ellipse">
            <a:avLst/>
          </a:prstGeom>
          <a:noFill/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a-DK" dirty="0" err="1"/>
          </a:p>
        </p:txBody>
      </p:sp>
      <p:cxnSp>
        <p:nvCxnSpPr>
          <p:cNvPr id="65" name="Lige forbindelse 64">
            <a:extLst>
              <a:ext uri="{FF2B5EF4-FFF2-40B4-BE49-F238E27FC236}">
                <a16:creationId xmlns:a16="http://schemas.microsoft.com/office/drawing/2014/main" id="{FD68C87E-6647-4753-8034-0DF8CADC32B6}"/>
              </a:ext>
            </a:extLst>
          </p:cNvPr>
          <p:cNvCxnSpPr/>
          <p:nvPr/>
        </p:nvCxnSpPr>
        <p:spPr>
          <a:xfrm>
            <a:off x="9156736" y="3219921"/>
            <a:ext cx="1872208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Ellipse 65">
            <a:extLst>
              <a:ext uri="{FF2B5EF4-FFF2-40B4-BE49-F238E27FC236}">
                <a16:creationId xmlns:a16="http://schemas.microsoft.com/office/drawing/2014/main" id="{B8CFF75E-A185-4D88-93D2-3E943B1AB568}"/>
              </a:ext>
            </a:extLst>
          </p:cNvPr>
          <p:cNvSpPr/>
          <p:nvPr/>
        </p:nvSpPr>
        <p:spPr>
          <a:xfrm>
            <a:off x="11028943" y="3075905"/>
            <a:ext cx="288032" cy="2880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9" name="Ellipse 68">
            <a:extLst>
              <a:ext uri="{FF2B5EF4-FFF2-40B4-BE49-F238E27FC236}">
                <a16:creationId xmlns:a16="http://schemas.microsoft.com/office/drawing/2014/main" id="{91739961-B183-418A-9F46-527B4C5225AE}"/>
              </a:ext>
            </a:extLst>
          </p:cNvPr>
          <p:cNvSpPr/>
          <p:nvPr/>
        </p:nvSpPr>
        <p:spPr>
          <a:xfrm>
            <a:off x="10920932" y="2968453"/>
            <a:ext cx="504056" cy="504048"/>
          </a:xfrm>
          <a:prstGeom prst="ellipse">
            <a:avLst/>
          </a:prstGeom>
          <a:noFill/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a-DK" dirty="0" err="1"/>
          </a:p>
        </p:txBody>
      </p:sp>
      <p:cxnSp>
        <p:nvCxnSpPr>
          <p:cNvPr id="70" name="Lige forbindelse 69">
            <a:extLst>
              <a:ext uri="{FF2B5EF4-FFF2-40B4-BE49-F238E27FC236}">
                <a16:creationId xmlns:a16="http://schemas.microsoft.com/office/drawing/2014/main" id="{41B72F4E-4064-4B4C-B453-8821CEF80D1D}"/>
              </a:ext>
            </a:extLst>
          </p:cNvPr>
          <p:cNvCxnSpPr>
            <a:cxnSpLocks/>
          </p:cNvCxnSpPr>
          <p:nvPr/>
        </p:nvCxnSpPr>
        <p:spPr>
          <a:xfrm flipV="1">
            <a:off x="11316975" y="3219450"/>
            <a:ext cx="865500" cy="2367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Pil: nedad 73">
            <a:extLst>
              <a:ext uri="{FF2B5EF4-FFF2-40B4-BE49-F238E27FC236}">
                <a16:creationId xmlns:a16="http://schemas.microsoft.com/office/drawing/2014/main" id="{3D520FC3-9671-465E-9141-D36AF79C71FB}"/>
              </a:ext>
            </a:extLst>
          </p:cNvPr>
          <p:cNvSpPr/>
          <p:nvPr/>
        </p:nvSpPr>
        <p:spPr>
          <a:xfrm>
            <a:off x="11203817" y="1367073"/>
            <a:ext cx="882228" cy="1840595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1F4A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lIns="0" tIns="0" rIns="0" bIns="0" rtlCol="0" anchor="ctr"/>
          <a:lstStyle/>
          <a:p>
            <a:pPr algn="ctr"/>
            <a:r>
              <a:rPr lang="da-DK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Samtale</a:t>
            </a:r>
            <a:r>
              <a:rPr lang="da-DK" sz="1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cxnSp>
        <p:nvCxnSpPr>
          <p:cNvPr id="44" name="Lige pilforbindelse 43">
            <a:extLst>
              <a:ext uri="{FF2B5EF4-FFF2-40B4-BE49-F238E27FC236}">
                <a16:creationId xmlns:a16="http://schemas.microsoft.com/office/drawing/2014/main" id="{C9D8B9C9-9061-495A-A4B7-FE6159BA054D}"/>
              </a:ext>
            </a:extLst>
          </p:cNvPr>
          <p:cNvCxnSpPr>
            <a:cxnSpLocks/>
          </p:cNvCxnSpPr>
          <p:nvPr/>
        </p:nvCxnSpPr>
        <p:spPr>
          <a:xfrm flipV="1">
            <a:off x="3279726" y="3300804"/>
            <a:ext cx="2815" cy="615788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Lige pilforbindelse 48">
            <a:extLst>
              <a:ext uri="{FF2B5EF4-FFF2-40B4-BE49-F238E27FC236}">
                <a16:creationId xmlns:a16="http://schemas.microsoft.com/office/drawing/2014/main" id="{E957935C-EE28-4870-B7EE-BB1F989A2838}"/>
              </a:ext>
            </a:extLst>
          </p:cNvPr>
          <p:cNvCxnSpPr>
            <a:cxnSpLocks/>
          </p:cNvCxnSpPr>
          <p:nvPr/>
        </p:nvCxnSpPr>
        <p:spPr>
          <a:xfrm flipH="1" flipV="1">
            <a:off x="4803494" y="3465000"/>
            <a:ext cx="6314" cy="1324650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Lige pilforbindelse 49">
            <a:extLst>
              <a:ext uri="{FF2B5EF4-FFF2-40B4-BE49-F238E27FC236}">
                <a16:creationId xmlns:a16="http://schemas.microsoft.com/office/drawing/2014/main" id="{2B50164D-36A3-4C1C-9AF7-FA40D9410628}"/>
              </a:ext>
            </a:extLst>
          </p:cNvPr>
          <p:cNvCxnSpPr>
            <a:cxnSpLocks/>
            <a:stCxn id="63" idx="0"/>
          </p:cNvCxnSpPr>
          <p:nvPr/>
        </p:nvCxnSpPr>
        <p:spPr>
          <a:xfrm flipV="1">
            <a:off x="9001259" y="3490880"/>
            <a:ext cx="0" cy="1314646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Lige pilforbindelse 55">
            <a:extLst>
              <a:ext uri="{FF2B5EF4-FFF2-40B4-BE49-F238E27FC236}">
                <a16:creationId xmlns:a16="http://schemas.microsoft.com/office/drawing/2014/main" id="{D738BE97-A25A-43AF-9262-7CE487D77073}"/>
              </a:ext>
            </a:extLst>
          </p:cNvPr>
          <p:cNvCxnSpPr>
            <a:cxnSpLocks/>
          </p:cNvCxnSpPr>
          <p:nvPr/>
        </p:nvCxnSpPr>
        <p:spPr>
          <a:xfrm flipH="1" flipV="1">
            <a:off x="2639616" y="3480876"/>
            <a:ext cx="6314" cy="1324650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felt 5">
            <a:extLst>
              <a:ext uri="{FF2B5EF4-FFF2-40B4-BE49-F238E27FC236}">
                <a16:creationId xmlns:a16="http://schemas.microsoft.com/office/drawing/2014/main" id="{B9404EB2-32AC-4563-B540-19FCEBEE561F}"/>
              </a:ext>
            </a:extLst>
          </p:cNvPr>
          <p:cNvSpPr txBox="1"/>
          <p:nvPr/>
        </p:nvSpPr>
        <p:spPr>
          <a:xfrm>
            <a:off x="9207925" y="459788"/>
            <a:ext cx="914400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da-DK" sz="2400" dirty="0"/>
              <a:t>Tidslinje: døgn 0 - 4</a:t>
            </a:r>
          </a:p>
        </p:txBody>
      </p:sp>
    </p:spTree>
    <p:extLst>
      <p:ext uri="{BB962C8B-B14F-4D97-AF65-F5344CB8AC3E}">
        <p14:creationId xmlns:p14="http://schemas.microsoft.com/office/powerpoint/2010/main" val="2331700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E0AB72A6-DBE2-43CF-9127-C7065590F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3</a:t>
            </a:fld>
            <a:endParaRPr lang="da-DK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5A1F1C8D-2FDD-4506-B5C4-0916AD3F2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/>
              <a:t>8. marts 2022</a:t>
            </a:r>
          </a:p>
          <a:p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8481618-9F77-4D8B-9885-473092CCB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Etikdag 2022	</a:t>
            </a:r>
          </a:p>
        </p:txBody>
      </p:sp>
      <p:cxnSp>
        <p:nvCxnSpPr>
          <p:cNvPr id="5" name="Lige forbindelse 4">
            <a:extLst>
              <a:ext uri="{FF2B5EF4-FFF2-40B4-BE49-F238E27FC236}">
                <a16:creationId xmlns:a16="http://schemas.microsoft.com/office/drawing/2014/main" id="{4C86637B-4FFC-44D1-A80D-DEE5BD3C2F35}"/>
              </a:ext>
            </a:extLst>
          </p:cNvPr>
          <p:cNvCxnSpPr/>
          <p:nvPr/>
        </p:nvCxnSpPr>
        <p:spPr>
          <a:xfrm>
            <a:off x="695400" y="3212976"/>
            <a:ext cx="1872208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>
            <a:extLst>
              <a:ext uri="{FF2B5EF4-FFF2-40B4-BE49-F238E27FC236}">
                <a16:creationId xmlns:a16="http://schemas.microsoft.com/office/drawing/2014/main" id="{B982B38F-6B36-4D78-A6A9-01492264A776}"/>
              </a:ext>
            </a:extLst>
          </p:cNvPr>
          <p:cNvSpPr/>
          <p:nvPr/>
        </p:nvSpPr>
        <p:spPr>
          <a:xfrm>
            <a:off x="2495600" y="3068960"/>
            <a:ext cx="288032" cy="2880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77950496-DF87-4EE7-A896-84586E3820BB}"/>
              </a:ext>
            </a:extLst>
          </p:cNvPr>
          <p:cNvSpPr/>
          <p:nvPr/>
        </p:nvSpPr>
        <p:spPr>
          <a:xfrm>
            <a:off x="2387588" y="2960952"/>
            <a:ext cx="504056" cy="504048"/>
          </a:xfrm>
          <a:prstGeom prst="ellipse">
            <a:avLst/>
          </a:prstGeom>
          <a:noFill/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a-DK" dirty="0" err="1"/>
          </a:p>
        </p:txBody>
      </p:sp>
      <p:cxnSp>
        <p:nvCxnSpPr>
          <p:cNvPr id="12" name="Lige forbindelse 11">
            <a:extLst>
              <a:ext uri="{FF2B5EF4-FFF2-40B4-BE49-F238E27FC236}">
                <a16:creationId xmlns:a16="http://schemas.microsoft.com/office/drawing/2014/main" id="{59049113-A63B-4083-80AC-25A22B0C83E2}"/>
              </a:ext>
            </a:extLst>
          </p:cNvPr>
          <p:cNvCxnSpPr/>
          <p:nvPr/>
        </p:nvCxnSpPr>
        <p:spPr>
          <a:xfrm>
            <a:off x="2783632" y="3212976"/>
            <a:ext cx="1872208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e 12">
            <a:extLst>
              <a:ext uri="{FF2B5EF4-FFF2-40B4-BE49-F238E27FC236}">
                <a16:creationId xmlns:a16="http://schemas.microsoft.com/office/drawing/2014/main" id="{57E526B1-49BD-4F32-B9C2-11BC2451B47A}"/>
              </a:ext>
            </a:extLst>
          </p:cNvPr>
          <p:cNvSpPr/>
          <p:nvPr/>
        </p:nvSpPr>
        <p:spPr>
          <a:xfrm>
            <a:off x="4655840" y="3068960"/>
            <a:ext cx="288032" cy="2880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B6EBCFC8-BA4C-4A8A-B1F2-1EB0ADC43FB1}"/>
              </a:ext>
            </a:extLst>
          </p:cNvPr>
          <p:cNvSpPr/>
          <p:nvPr/>
        </p:nvSpPr>
        <p:spPr>
          <a:xfrm>
            <a:off x="4063764" y="4526756"/>
            <a:ext cx="1472183" cy="78367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Akut operation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569EC2BA-2B8B-4B41-99C4-9E7783EBC291}"/>
              </a:ext>
            </a:extLst>
          </p:cNvPr>
          <p:cNvSpPr/>
          <p:nvPr/>
        </p:nvSpPr>
        <p:spPr>
          <a:xfrm>
            <a:off x="4537531" y="2951941"/>
            <a:ext cx="504056" cy="504048"/>
          </a:xfrm>
          <a:prstGeom prst="ellipse">
            <a:avLst/>
          </a:prstGeom>
          <a:noFill/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a-DK" dirty="0" err="1"/>
          </a:p>
        </p:txBody>
      </p:sp>
      <p:cxnSp>
        <p:nvCxnSpPr>
          <p:cNvPr id="21" name="Lige forbindelse 20">
            <a:extLst>
              <a:ext uri="{FF2B5EF4-FFF2-40B4-BE49-F238E27FC236}">
                <a16:creationId xmlns:a16="http://schemas.microsoft.com/office/drawing/2014/main" id="{936AA860-86BC-4861-98B9-2C3DA6E14836}"/>
              </a:ext>
            </a:extLst>
          </p:cNvPr>
          <p:cNvCxnSpPr/>
          <p:nvPr/>
        </p:nvCxnSpPr>
        <p:spPr>
          <a:xfrm>
            <a:off x="4943872" y="3212976"/>
            <a:ext cx="1872208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lipse 21">
            <a:extLst>
              <a:ext uri="{FF2B5EF4-FFF2-40B4-BE49-F238E27FC236}">
                <a16:creationId xmlns:a16="http://schemas.microsoft.com/office/drawing/2014/main" id="{098DB215-9F09-47E0-BBFA-34BCD25E41BC}"/>
              </a:ext>
            </a:extLst>
          </p:cNvPr>
          <p:cNvSpPr/>
          <p:nvPr/>
        </p:nvSpPr>
        <p:spPr>
          <a:xfrm>
            <a:off x="6795486" y="3059949"/>
            <a:ext cx="288032" cy="2880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940AA2E1-24AF-458E-A152-6B5B09EFCF95}"/>
              </a:ext>
            </a:extLst>
          </p:cNvPr>
          <p:cNvSpPr/>
          <p:nvPr/>
        </p:nvSpPr>
        <p:spPr>
          <a:xfrm>
            <a:off x="8884840" y="3052799"/>
            <a:ext cx="288032" cy="2880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DB30E696-C4DE-4D17-B63F-E076432FFA54}"/>
              </a:ext>
            </a:extLst>
          </p:cNvPr>
          <p:cNvSpPr/>
          <p:nvPr/>
        </p:nvSpPr>
        <p:spPr>
          <a:xfrm>
            <a:off x="10867633" y="3049121"/>
            <a:ext cx="288032" cy="2880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4B9EFE18-BCFA-46C6-BBFC-8B414D50D23F}"/>
              </a:ext>
            </a:extLst>
          </p:cNvPr>
          <p:cNvSpPr/>
          <p:nvPr/>
        </p:nvSpPr>
        <p:spPr>
          <a:xfrm>
            <a:off x="6206194" y="4526756"/>
            <a:ext cx="1472183" cy="78367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Ny CT</a:t>
            </a: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6E1BAE11-C886-46B3-AEE6-614807EAB26A}"/>
              </a:ext>
            </a:extLst>
          </p:cNvPr>
          <p:cNvSpPr/>
          <p:nvPr/>
        </p:nvSpPr>
        <p:spPr>
          <a:xfrm>
            <a:off x="6686717" y="2956109"/>
            <a:ext cx="504056" cy="504048"/>
          </a:xfrm>
          <a:prstGeom prst="ellipse">
            <a:avLst/>
          </a:prstGeom>
          <a:noFill/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a-DK" dirty="0" err="1"/>
          </a:p>
        </p:txBody>
      </p:sp>
      <p:cxnSp>
        <p:nvCxnSpPr>
          <p:cNvPr id="28" name="Lige forbindelse 27">
            <a:extLst>
              <a:ext uri="{FF2B5EF4-FFF2-40B4-BE49-F238E27FC236}">
                <a16:creationId xmlns:a16="http://schemas.microsoft.com/office/drawing/2014/main" id="{1984D757-1E21-4D6E-8DB9-77EBB5B6BE7C}"/>
              </a:ext>
            </a:extLst>
          </p:cNvPr>
          <p:cNvCxnSpPr/>
          <p:nvPr/>
        </p:nvCxnSpPr>
        <p:spPr>
          <a:xfrm>
            <a:off x="7083518" y="3212976"/>
            <a:ext cx="1872208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il: nedad 28">
            <a:extLst>
              <a:ext uri="{FF2B5EF4-FFF2-40B4-BE49-F238E27FC236}">
                <a16:creationId xmlns:a16="http://schemas.microsoft.com/office/drawing/2014/main" id="{0A67781C-AA32-4852-97F5-369DD9FF9A34}"/>
              </a:ext>
            </a:extLst>
          </p:cNvPr>
          <p:cNvSpPr/>
          <p:nvPr/>
        </p:nvSpPr>
        <p:spPr>
          <a:xfrm>
            <a:off x="7071901" y="1320461"/>
            <a:ext cx="882228" cy="1840595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1F4A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lIns="0" tIns="0" rIns="0" bIns="0" rtlCol="0" anchor="ctr"/>
          <a:lstStyle/>
          <a:p>
            <a:pPr algn="ctr"/>
            <a:r>
              <a:rPr lang="da-DK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Samtale</a:t>
            </a:r>
            <a:r>
              <a:rPr lang="da-DK" sz="1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D5420DF2-2BD5-4C67-B34F-35BAE239C7D3}"/>
              </a:ext>
            </a:extLst>
          </p:cNvPr>
          <p:cNvSpPr/>
          <p:nvPr/>
        </p:nvSpPr>
        <p:spPr>
          <a:xfrm>
            <a:off x="8287615" y="4529186"/>
            <a:ext cx="1482480" cy="77881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Lægekonference: kirurger og intensivister</a:t>
            </a: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E62AFD1D-0F99-4EFE-B4C9-BF9F68B7C67F}"/>
              </a:ext>
            </a:extLst>
          </p:cNvPr>
          <p:cNvSpPr/>
          <p:nvPr/>
        </p:nvSpPr>
        <p:spPr>
          <a:xfrm>
            <a:off x="8769449" y="2947236"/>
            <a:ext cx="504056" cy="504048"/>
          </a:xfrm>
          <a:prstGeom prst="ellipse">
            <a:avLst/>
          </a:prstGeom>
          <a:noFill/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a-DK" dirty="0" err="1"/>
          </a:p>
        </p:txBody>
      </p:sp>
      <p:cxnSp>
        <p:nvCxnSpPr>
          <p:cNvPr id="36" name="Lige forbindelse 35">
            <a:extLst>
              <a:ext uri="{FF2B5EF4-FFF2-40B4-BE49-F238E27FC236}">
                <a16:creationId xmlns:a16="http://schemas.microsoft.com/office/drawing/2014/main" id="{1C140DAF-267D-432F-AEE5-3490FDD4E79C}"/>
              </a:ext>
            </a:extLst>
          </p:cNvPr>
          <p:cNvCxnSpPr>
            <a:cxnSpLocks/>
            <a:stCxn id="23" idx="6"/>
            <a:endCxn id="24" idx="2"/>
          </p:cNvCxnSpPr>
          <p:nvPr/>
        </p:nvCxnSpPr>
        <p:spPr>
          <a:xfrm flipV="1">
            <a:off x="9172872" y="3193137"/>
            <a:ext cx="1694761" cy="3678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Pil: nedad 36">
            <a:extLst>
              <a:ext uri="{FF2B5EF4-FFF2-40B4-BE49-F238E27FC236}">
                <a16:creationId xmlns:a16="http://schemas.microsoft.com/office/drawing/2014/main" id="{0E30CA31-21D9-41A7-A295-13D907F25EE5}"/>
              </a:ext>
            </a:extLst>
          </p:cNvPr>
          <p:cNvSpPr/>
          <p:nvPr/>
        </p:nvSpPr>
        <p:spPr>
          <a:xfrm>
            <a:off x="9647711" y="1320461"/>
            <a:ext cx="882228" cy="1840595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1F4A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lIns="0" tIns="0" rIns="0" bIns="0" rtlCol="0" anchor="ctr"/>
          <a:lstStyle/>
          <a:p>
            <a:pPr algn="ctr"/>
            <a:r>
              <a:rPr lang="da-DK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Samtale</a:t>
            </a:r>
            <a:r>
              <a:rPr lang="da-DK" sz="1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8" name="Pil: nedad 37">
            <a:extLst>
              <a:ext uri="{FF2B5EF4-FFF2-40B4-BE49-F238E27FC236}">
                <a16:creationId xmlns:a16="http://schemas.microsoft.com/office/drawing/2014/main" id="{F163ABD6-C757-4FF0-91B5-19AEE29FC5E4}"/>
              </a:ext>
            </a:extLst>
          </p:cNvPr>
          <p:cNvSpPr/>
          <p:nvPr/>
        </p:nvSpPr>
        <p:spPr>
          <a:xfrm>
            <a:off x="10088825" y="1320460"/>
            <a:ext cx="882228" cy="1840595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1F4A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lIns="0" tIns="0" rIns="0" bIns="0" rtlCol="0" anchor="ctr"/>
          <a:lstStyle/>
          <a:p>
            <a:pPr algn="ctr"/>
            <a:r>
              <a:rPr lang="da-DK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Samtale</a:t>
            </a:r>
            <a:r>
              <a:rPr lang="da-DK" sz="1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1" name="Rektangel 40">
            <a:extLst>
              <a:ext uri="{FF2B5EF4-FFF2-40B4-BE49-F238E27FC236}">
                <a16:creationId xmlns:a16="http://schemas.microsoft.com/office/drawing/2014/main" id="{2D7F3E6F-D26D-4788-9049-C40E35ACB035}"/>
              </a:ext>
            </a:extLst>
          </p:cNvPr>
          <p:cNvSpPr/>
          <p:nvPr/>
        </p:nvSpPr>
        <p:spPr>
          <a:xfrm>
            <a:off x="10234961" y="5263124"/>
            <a:ext cx="1472183" cy="78367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Behandling indstilles</a:t>
            </a:r>
          </a:p>
        </p:txBody>
      </p:sp>
      <p:sp>
        <p:nvSpPr>
          <p:cNvPr id="45" name="Ellipse 44">
            <a:extLst>
              <a:ext uri="{FF2B5EF4-FFF2-40B4-BE49-F238E27FC236}">
                <a16:creationId xmlns:a16="http://schemas.microsoft.com/office/drawing/2014/main" id="{7880A0E3-9A1F-49EE-B36F-5EBD9BA0147D}"/>
              </a:ext>
            </a:extLst>
          </p:cNvPr>
          <p:cNvSpPr/>
          <p:nvPr/>
        </p:nvSpPr>
        <p:spPr>
          <a:xfrm>
            <a:off x="10753403" y="2923931"/>
            <a:ext cx="504056" cy="504048"/>
          </a:xfrm>
          <a:prstGeom prst="ellipse">
            <a:avLst/>
          </a:prstGeom>
          <a:noFill/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a-DK" dirty="0" err="1"/>
          </a:p>
        </p:txBody>
      </p:sp>
      <p:cxnSp>
        <p:nvCxnSpPr>
          <p:cNvPr id="46" name="Lige forbindelse 45">
            <a:extLst>
              <a:ext uri="{FF2B5EF4-FFF2-40B4-BE49-F238E27FC236}">
                <a16:creationId xmlns:a16="http://schemas.microsoft.com/office/drawing/2014/main" id="{FBB2F404-0411-4993-8896-77C1CE054172}"/>
              </a:ext>
            </a:extLst>
          </p:cNvPr>
          <p:cNvCxnSpPr>
            <a:cxnSpLocks/>
          </p:cNvCxnSpPr>
          <p:nvPr/>
        </p:nvCxnSpPr>
        <p:spPr>
          <a:xfrm>
            <a:off x="11155665" y="3193137"/>
            <a:ext cx="936104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il: nedad 47">
            <a:extLst>
              <a:ext uri="{FF2B5EF4-FFF2-40B4-BE49-F238E27FC236}">
                <a16:creationId xmlns:a16="http://schemas.microsoft.com/office/drawing/2014/main" id="{F585DAB3-F2A2-4661-8D89-A4308CBE9497}"/>
              </a:ext>
            </a:extLst>
          </p:cNvPr>
          <p:cNvSpPr/>
          <p:nvPr/>
        </p:nvSpPr>
        <p:spPr>
          <a:xfrm>
            <a:off x="11209541" y="1320460"/>
            <a:ext cx="882228" cy="1840595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1F4A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lIns="0" tIns="0" rIns="0" bIns="0" rtlCol="0" anchor="ctr"/>
          <a:lstStyle/>
          <a:p>
            <a:pPr algn="ctr"/>
            <a:r>
              <a:rPr lang="da-DK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Samtale</a:t>
            </a:r>
            <a:r>
              <a:rPr lang="da-DK" sz="1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58" name="Rektangel 57">
            <a:extLst>
              <a:ext uri="{FF2B5EF4-FFF2-40B4-BE49-F238E27FC236}">
                <a16:creationId xmlns:a16="http://schemas.microsoft.com/office/drawing/2014/main" id="{9736A422-8B3D-4FD6-BC53-D58BE573CF20}"/>
              </a:ext>
            </a:extLst>
          </p:cNvPr>
          <p:cNvSpPr/>
          <p:nvPr/>
        </p:nvSpPr>
        <p:spPr>
          <a:xfrm>
            <a:off x="10248909" y="4077020"/>
            <a:ext cx="1479075" cy="53706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Pt. sover stille ind</a:t>
            </a:r>
          </a:p>
        </p:txBody>
      </p:sp>
      <p:cxnSp>
        <p:nvCxnSpPr>
          <p:cNvPr id="42" name="Lige pilforbindelse 41">
            <a:extLst>
              <a:ext uri="{FF2B5EF4-FFF2-40B4-BE49-F238E27FC236}">
                <a16:creationId xmlns:a16="http://schemas.microsoft.com/office/drawing/2014/main" id="{C4370099-52B3-4420-A62F-D92AF4930D4C}"/>
              </a:ext>
            </a:extLst>
          </p:cNvPr>
          <p:cNvCxnSpPr>
            <a:cxnSpLocks/>
            <a:stCxn id="18" idx="0"/>
          </p:cNvCxnSpPr>
          <p:nvPr/>
        </p:nvCxnSpPr>
        <p:spPr>
          <a:xfrm flipH="1" flipV="1">
            <a:off x="4796698" y="3484986"/>
            <a:ext cx="3158" cy="1041770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ktangel 43">
            <a:extLst>
              <a:ext uri="{FF2B5EF4-FFF2-40B4-BE49-F238E27FC236}">
                <a16:creationId xmlns:a16="http://schemas.microsoft.com/office/drawing/2014/main" id="{16B4EB11-525C-4473-B732-7A14EDE5FFF3}"/>
              </a:ext>
            </a:extLst>
          </p:cNvPr>
          <p:cNvSpPr/>
          <p:nvPr/>
        </p:nvSpPr>
        <p:spPr>
          <a:xfrm>
            <a:off x="1900366" y="4514335"/>
            <a:ext cx="1472183" cy="78878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Ustabil</a:t>
            </a:r>
          </a:p>
        </p:txBody>
      </p:sp>
      <p:cxnSp>
        <p:nvCxnSpPr>
          <p:cNvPr id="47" name="Lige pilforbindelse 46">
            <a:extLst>
              <a:ext uri="{FF2B5EF4-FFF2-40B4-BE49-F238E27FC236}">
                <a16:creationId xmlns:a16="http://schemas.microsoft.com/office/drawing/2014/main" id="{DA1FBDCD-39CD-492E-BC8F-393C7E664A08}"/>
              </a:ext>
            </a:extLst>
          </p:cNvPr>
          <p:cNvCxnSpPr>
            <a:cxnSpLocks/>
          </p:cNvCxnSpPr>
          <p:nvPr/>
        </p:nvCxnSpPr>
        <p:spPr>
          <a:xfrm flipH="1" flipV="1">
            <a:off x="2636458" y="3472565"/>
            <a:ext cx="3158" cy="1041770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Lige pilforbindelse 48">
            <a:extLst>
              <a:ext uri="{FF2B5EF4-FFF2-40B4-BE49-F238E27FC236}">
                <a16:creationId xmlns:a16="http://schemas.microsoft.com/office/drawing/2014/main" id="{ED0BA411-562A-4CC1-B93D-F85ABF5CEEA9}"/>
              </a:ext>
            </a:extLst>
          </p:cNvPr>
          <p:cNvCxnSpPr>
            <a:cxnSpLocks/>
          </p:cNvCxnSpPr>
          <p:nvPr/>
        </p:nvCxnSpPr>
        <p:spPr>
          <a:xfrm flipH="1" flipV="1">
            <a:off x="6935587" y="3472565"/>
            <a:ext cx="3158" cy="1041770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Lige pilforbindelse 49">
            <a:extLst>
              <a:ext uri="{FF2B5EF4-FFF2-40B4-BE49-F238E27FC236}">
                <a16:creationId xmlns:a16="http://schemas.microsoft.com/office/drawing/2014/main" id="{EB7C8F08-9660-4587-8E1F-8A6AFA6D4F1C}"/>
              </a:ext>
            </a:extLst>
          </p:cNvPr>
          <p:cNvCxnSpPr>
            <a:cxnSpLocks/>
          </p:cNvCxnSpPr>
          <p:nvPr/>
        </p:nvCxnSpPr>
        <p:spPr>
          <a:xfrm flipH="1" flipV="1">
            <a:off x="9028855" y="3472565"/>
            <a:ext cx="3158" cy="1041770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Lige pilforbindelse 50">
            <a:extLst>
              <a:ext uri="{FF2B5EF4-FFF2-40B4-BE49-F238E27FC236}">
                <a16:creationId xmlns:a16="http://schemas.microsoft.com/office/drawing/2014/main" id="{DE301A92-48D5-410B-8384-DA4619A9DB36}"/>
              </a:ext>
            </a:extLst>
          </p:cNvPr>
          <p:cNvCxnSpPr>
            <a:cxnSpLocks/>
            <a:stCxn id="41" idx="0"/>
          </p:cNvCxnSpPr>
          <p:nvPr/>
        </p:nvCxnSpPr>
        <p:spPr>
          <a:xfrm flipV="1">
            <a:off x="10971053" y="4619332"/>
            <a:ext cx="7180" cy="643792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Lige pilforbindelse 51">
            <a:extLst>
              <a:ext uri="{FF2B5EF4-FFF2-40B4-BE49-F238E27FC236}">
                <a16:creationId xmlns:a16="http://schemas.microsoft.com/office/drawing/2014/main" id="{81CE676B-7D33-4019-B1C8-1A584C020F06}"/>
              </a:ext>
            </a:extLst>
          </p:cNvPr>
          <p:cNvCxnSpPr>
            <a:cxnSpLocks/>
          </p:cNvCxnSpPr>
          <p:nvPr/>
        </p:nvCxnSpPr>
        <p:spPr>
          <a:xfrm flipV="1">
            <a:off x="11001841" y="3440075"/>
            <a:ext cx="7180" cy="643792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ktangel 5">
            <a:extLst>
              <a:ext uri="{FF2B5EF4-FFF2-40B4-BE49-F238E27FC236}">
                <a16:creationId xmlns:a16="http://schemas.microsoft.com/office/drawing/2014/main" id="{310A6619-A98B-47EA-951E-6F311443F0BA}"/>
              </a:ext>
            </a:extLst>
          </p:cNvPr>
          <p:cNvSpPr/>
          <p:nvPr/>
        </p:nvSpPr>
        <p:spPr>
          <a:xfrm>
            <a:off x="9091179" y="270414"/>
            <a:ext cx="28775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2400" dirty="0"/>
              <a:t>Tidslinje: døgn 5 - 9</a:t>
            </a:r>
          </a:p>
        </p:txBody>
      </p:sp>
    </p:spTree>
    <p:extLst>
      <p:ext uri="{BB962C8B-B14F-4D97-AF65-F5344CB8AC3E}">
        <p14:creationId xmlns:p14="http://schemas.microsoft.com/office/powerpoint/2010/main" val="1385936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14ED1F-0896-4FB5-B61D-1E28A376B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Etiske problemstillinger</a:t>
            </a:r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58FFD8DA-2140-4065-886D-91F419CB7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4</a:t>
            </a:fld>
            <a:endParaRPr lang="da-DK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8B932D6-5578-4F1F-A8D3-A3863EDB64D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a-DK" dirty="0"/>
              <a:t>Hvor langt skal man gå i behandlingen af mennesker med svære hjerneskader?</a:t>
            </a:r>
          </a:p>
          <a:p>
            <a:r>
              <a:rPr lang="da-DK" dirty="0"/>
              <a:t>Ung og rask person – men hvad vil hun overleve til?</a:t>
            </a:r>
          </a:p>
          <a:p>
            <a:r>
              <a:rPr lang="da-DK" dirty="0"/>
              <a:t>Hvad er et værdigt liv?</a:t>
            </a:r>
          </a:p>
          <a:p>
            <a:pPr lvl="1"/>
            <a:r>
              <a:rPr lang="da-DK" dirty="0"/>
              <a:t>Hvad ville patienten selv ønske?</a:t>
            </a:r>
          </a:p>
          <a:p>
            <a:pPr lvl="1"/>
            <a:r>
              <a:rPr lang="da-DK" dirty="0"/>
              <a:t>Hvad ønsker de pårørende?</a:t>
            </a:r>
          </a:p>
          <a:p>
            <a:pPr lvl="1"/>
            <a:r>
              <a:rPr lang="da-DK" dirty="0"/>
              <a:t>Sundhedsfaglige ansvar?</a:t>
            </a:r>
          </a:p>
          <a:p>
            <a:r>
              <a:rPr lang="da-DK" dirty="0"/>
              <a:t>Usikkerhed i prognosticering af svære hjerneskader</a:t>
            </a:r>
          </a:p>
          <a:p>
            <a:r>
              <a:rPr lang="da-DK" dirty="0"/>
              <a:t>Tidsaspekt – limboland for de pårørende når deres kære er indlagt</a:t>
            </a:r>
          </a:p>
          <a:p>
            <a:endParaRPr lang="da-DK" dirty="0"/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D29B881-8334-4E62-AA0B-43CA138EC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/>
              <a:t>8. marts 2022</a:t>
            </a:r>
          </a:p>
          <a:p>
            <a:endParaRPr lang="da-DK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BE16E33-047E-4A82-8025-B29E7C003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Etikdag 2022</a:t>
            </a:r>
          </a:p>
        </p:txBody>
      </p:sp>
    </p:spTree>
    <p:extLst>
      <p:ext uri="{BB962C8B-B14F-4D97-AF65-F5344CB8AC3E}">
        <p14:creationId xmlns:p14="http://schemas.microsoft.com/office/powerpoint/2010/main" val="322913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4FC2CB-7AF3-47FA-B66E-5E57A742E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gør vi hos os?</a:t>
            </a:r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F01E2984-DE3E-423F-9EAD-85B926576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5</a:t>
            </a:fld>
            <a:endParaRPr lang="da-DK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C9BD97E-D2AC-431C-832B-A026A17627A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a-DK" dirty="0"/>
              <a:t>Vi ser patienterne på </a:t>
            </a:r>
            <a:r>
              <a:rPr lang="da-DK" dirty="0" err="1"/>
              <a:t>neurointensiv</a:t>
            </a:r>
            <a:r>
              <a:rPr lang="da-DK" dirty="0"/>
              <a:t> afdeling når de har det værst </a:t>
            </a:r>
            <a:br>
              <a:rPr lang="da-DK" dirty="0"/>
            </a:br>
            <a:r>
              <a:rPr lang="da-DK" dirty="0"/>
              <a:t>– passe på man ikke bliver farvet</a:t>
            </a:r>
          </a:p>
          <a:p>
            <a:r>
              <a:rPr lang="da-DK" dirty="0"/>
              <a:t>Vi ser sjældent hvordan det går dem på langt sigt</a:t>
            </a:r>
          </a:p>
          <a:p>
            <a:r>
              <a:rPr lang="da-DK" dirty="0"/>
              <a:t>Besøg på </a:t>
            </a:r>
            <a:r>
              <a:rPr lang="da-DK" dirty="0" err="1"/>
              <a:t>Neurorehabiliteringscenter</a:t>
            </a:r>
            <a:r>
              <a:rPr lang="da-DK" dirty="0"/>
              <a:t> i Region Hovedstaden - se tidligere patienter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FA28396-014D-4747-A810-D817CC1F9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/>
              <a:t>8. marts 2022</a:t>
            </a:r>
          </a:p>
          <a:p>
            <a:endParaRPr lang="da-DK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ADB6B35-683F-4C04-B13A-F5B4274D6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Etikdag 2022</a:t>
            </a:r>
          </a:p>
        </p:txBody>
      </p:sp>
    </p:spTree>
    <p:extLst>
      <p:ext uri="{BB962C8B-B14F-4D97-AF65-F5344CB8AC3E}">
        <p14:creationId xmlns:p14="http://schemas.microsoft.com/office/powerpoint/2010/main" val="391309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461621595044070"/>
</p:tagLst>
</file>

<file path=ppt/theme/theme1.xml><?xml version="1.0" encoding="utf-8"?>
<a:theme xmlns:a="http://schemas.openxmlformats.org/drawingml/2006/main" name="REGION H Hospital PowerPoint Skabelon_DKfinal">
  <a:themeElements>
    <a:clrScheme name="Rigshospitalet_Nordfløj">
      <a:dk1>
        <a:srgbClr val="333333"/>
      </a:dk1>
      <a:lt1>
        <a:srgbClr val="FFFFFF"/>
      </a:lt1>
      <a:dk2>
        <a:srgbClr val="575757"/>
      </a:dk2>
      <a:lt2>
        <a:srgbClr val="CCEBFA"/>
      </a:lt2>
      <a:accent1>
        <a:srgbClr val="99D7F6"/>
      </a:accent1>
      <a:accent2>
        <a:srgbClr val="F36E36"/>
      </a:accent2>
      <a:accent3>
        <a:srgbClr val="ACC295"/>
      </a:accent3>
      <a:accent4>
        <a:srgbClr val="D5E0CA"/>
      </a:accent4>
      <a:accent5>
        <a:srgbClr val="19A5EA"/>
      </a:accent5>
      <a:accent6>
        <a:srgbClr val="999999"/>
      </a:accent6>
      <a:hlink>
        <a:srgbClr val="0086CC"/>
      </a:hlink>
      <a:folHlink>
        <a:srgbClr val="808080"/>
      </a:folHlink>
    </a:clrScheme>
    <a:fontScheme name="Region Hovedstad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F4A60"/>
        </a:solidFill>
        <a:ln w="9525">
          <a:solidFill>
            <a:srgbClr val="1F4A60"/>
          </a:solidFill>
        </a:ln>
      </a:spPr>
      <a:bodyPr lIns="0" tIns="0" rIns="0" bIns="0"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1F293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Rigshospitalet Nordfløj_PPskabelon (002) [Skrivebeskyttet]" id="{4945C3DD-7299-427C-9EF4-F765463B016E}" vid="{F76D3887-306D-4993-B990-4A02B85A458F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Arial" panose="020B0604020202020204"/>
        <a:ea typeface=""/>
        <a:cs typeface=""/>
        <a:font script="Jpan" typeface="Arial"/>
        <a:font script="Hang" typeface="Arial"/>
        <a:font script="Hans" typeface="Arial"/>
        <a:font script="Hant" typeface="Arial"/>
        <a:font script="Arab" typeface="Arial"/>
        <a:font script="Hebr" typeface="Arial"/>
        <a:font script="Thai" typeface="Arial"/>
        <a:font script="Ethi" typeface="Arial"/>
        <a:font script="Beng" typeface="Arial"/>
        <a:font script="Gujr" typeface="Arial"/>
        <a:font script="Khmr" typeface="Arial"/>
        <a:font script="Knda" typeface="Arial"/>
        <a:font script="Guru" typeface="Arial"/>
        <a:font script="Cans" typeface="Arial"/>
        <a:font script="Cher" typeface="Arial"/>
        <a:font script="Yiii" typeface="Arial"/>
        <a:font script="Tibt" typeface="Arial"/>
        <a:font script="Thaa" typeface="Arial"/>
        <a:font script="Deva" typeface="Arial"/>
        <a:font script="Telu" typeface="Arial"/>
        <a:font script="Taml" typeface="Arial"/>
        <a:font script="Syrc" typeface="Arial"/>
        <a:font script="Orya" typeface="Arial"/>
        <a:font script="Mlym" typeface="Arial"/>
        <a:font script="Laoo" typeface="Arial"/>
        <a:font script="Sinh" typeface="Arial"/>
        <a:font script="Mong" typeface="Arial"/>
        <a:font script="Viet" typeface="Arial"/>
        <a:font script="Uigh" typeface="Arial"/>
        <a:font script="Geor" typeface="Arial"/>
      </a:majorFont>
      <a:minorFont>
        <a:latin typeface="Arial" panose="020B0604020202020204"/>
        <a:ea typeface=""/>
        <a:cs typeface=""/>
        <a:font script="Jpan" typeface="Arial"/>
        <a:font script="Hang" typeface="Arial"/>
        <a:font script="Hans" typeface="Arial"/>
        <a:font script="Hant" typeface="Arial"/>
        <a:font script="Arab" typeface="Arial"/>
        <a:font script="Hebr" typeface="Arial"/>
        <a:font script="Thai" typeface="Arial"/>
        <a:font script="Ethi" typeface="Arial"/>
        <a:font script="Beng" typeface="Arial"/>
        <a:font script="Gujr" typeface="Arial"/>
        <a:font script="Khmr" typeface="Arial"/>
        <a:font script="Knda" typeface="Arial"/>
        <a:font script="Guru" typeface="Arial"/>
        <a:font script="Cans" typeface="Arial"/>
        <a:font script="Cher" typeface="Arial"/>
        <a:font script="Yiii" typeface="Arial"/>
        <a:font script="Tibt" typeface="Arial"/>
        <a:font script="Thaa" typeface="Arial"/>
        <a:font script="Deva" typeface="Arial"/>
        <a:font script="Telu" typeface="Arial"/>
        <a:font script="Taml" typeface="Arial"/>
        <a:font script="Syrc" typeface="Arial"/>
        <a:font script="Orya" typeface="Arial"/>
        <a:font script="Mlym" typeface="Arial"/>
        <a:font script="Laoo" typeface="Arial"/>
        <a:font script="Sinh" typeface="Arial"/>
        <a:font script="Mong" typeface="Arial"/>
        <a:font script="Viet" typeface="Arial"/>
        <a:font script="Uigh" typeface="Arial"/>
        <a:font script="Geor" typeface="Arial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Rigshospitalet Nordfløj_PPskabelon</Template>
  <TotalTime>0</TotalTime>
  <Words>237</Words>
  <Application>Microsoft Office PowerPoint</Application>
  <PresentationFormat>Widescreen</PresentationFormat>
  <Paragraphs>70</Paragraphs>
  <Slides>5</Slides>
  <Notes>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REGION H Hospital PowerPoint Skabelon_DKfinal</vt:lpstr>
      <vt:lpstr>Mortalitet efter behandlingsbegrænsning hos patienter på neurointensiv afdeling</vt:lpstr>
      <vt:lpstr>PowerPoint-præsentation</vt:lpstr>
      <vt:lpstr>PowerPoint-præsentation</vt:lpstr>
      <vt:lpstr>Etiske problemstillinger</vt:lpstr>
      <vt:lpstr>Hvad gør vi hos os?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2018-06-19T11:25:02Z</dcterms:created>
  <dcterms:modified xsi:type="dcterms:W3CDTF">2022-03-07T10:34:12Z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:">
    <vt:lpwstr>www.skabelondesign.dk</vt:lpwstr>
  </property>
  <property fmtid="{D5CDD505-2E9C-101B-9397-08002B2CF9AE}" pid="3" name="CustomerId">
    <vt:lpwstr>regionh</vt:lpwstr>
  </property>
  <property fmtid="{D5CDD505-2E9C-101B-9397-08002B2CF9AE}" pid="4" name="TemplateId">
    <vt:lpwstr>636650043419491046</vt:lpwstr>
  </property>
  <property fmtid="{D5CDD505-2E9C-101B-9397-08002B2CF9AE}" pid="5" name="UserProfileId">
    <vt:lpwstr>637660060970064047</vt:lpwstr>
  </property>
</Properties>
</file>