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525" r:id="rId2"/>
    <p:sldId id="526" r:id="rId3"/>
    <p:sldId id="530" r:id="rId4"/>
    <p:sldId id="550" r:id="rId5"/>
    <p:sldId id="554" r:id="rId6"/>
    <p:sldId id="551" r:id="rId7"/>
    <p:sldId id="555" r:id="rId8"/>
    <p:sldId id="546" r:id="rId9"/>
    <p:sldId id="543" r:id="rId10"/>
    <p:sldId id="527" r:id="rId11"/>
    <p:sldId id="533" r:id="rId12"/>
    <p:sldId id="542" r:id="rId13"/>
    <p:sldId id="544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Nielsen" initials="LN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-432" y="-102"/>
      </p:cViewPr>
      <p:guideLst>
        <p:guide orient="horz" pos="43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B2370-1902-4BB7-B770-A7779ECB204B}" type="datetimeFigureOut">
              <a:rPr lang="da-DK" smtClean="0"/>
              <a:t>04-03-2020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1F7E1-690F-4136-B3C9-B568F35EBF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2757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07253D6-85DB-4CC4-9E66-940288BC8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xmlns="" id="{92881F14-4FA4-4153-824C-C2630F082F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C3E90976-6716-4ABA-8F16-A383F1706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E31A-779C-4EDD-A476-D1E690649BF1}" type="datetimeFigureOut">
              <a:rPr lang="da-DK" smtClean="0"/>
              <a:t>04-03-2020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9A916A59-A1A9-47B7-8564-55EE35070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9B27F46F-8959-44C8-81BD-8DCB94179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05F8-39B7-4146-B919-CC1AB00473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6285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43C8CA9-DB2F-4D05-9D9B-50A4777A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xmlns="" id="{1F05A4CA-7CAC-442F-893D-8F09C952A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9E4BA39B-C1D6-40D4-8410-13D0814A7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E31A-779C-4EDD-A476-D1E690649BF1}" type="datetimeFigureOut">
              <a:rPr lang="da-DK" smtClean="0"/>
              <a:t>04-03-2020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E3003D68-19D7-49AE-B330-33FBD8F69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0DD6809A-3AE5-445B-845F-9CA58BADD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05F8-39B7-4146-B919-CC1AB00473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117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xmlns="" id="{A0CE67FA-63D9-4ECE-B43A-C755581176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xmlns="" id="{BE48BA66-0AA7-403B-BE16-355829AD8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09DD1B05-8918-4AEF-85DB-7DDEB9844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E31A-779C-4EDD-A476-D1E690649BF1}" type="datetimeFigureOut">
              <a:rPr lang="da-DK" smtClean="0"/>
              <a:t>04-03-2020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B0E7D332-DA03-4899-A2AD-06DA6743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70647C2D-5AFA-4F43-A3FC-F353A6BE3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05F8-39B7-4146-B919-CC1AB00473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3577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E6AEB63-377A-42E5-AE84-7765D723FE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da-DK" dirty="0"/>
              <a:t/>
            </a:r>
            <a:br>
              <a:rPr lang="da-DK" dirty="0"/>
            </a:br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6448A2D9-A5CF-410C-A439-6471CF6D4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807A6A2B-2CCD-4D3C-B8EB-1E7D7D856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E31A-779C-4EDD-A476-D1E690649BF1}" type="datetimeFigureOut">
              <a:rPr lang="da-DK" smtClean="0"/>
              <a:t>04-03-2020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C967E2DA-F191-4B89-8EBD-AFA5F8377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25E8E971-D12D-4347-BADF-9F4FCC7F2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05F8-39B7-4146-B919-CC1AB00473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289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5E9A83A-7959-48E3-AA19-18D94D2CC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30A7233D-1464-4B4D-B952-60978DB19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8E95EEA4-0302-4692-8E99-E2760708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E31A-779C-4EDD-A476-D1E690649BF1}" type="datetimeFigureOut">
              <a:rPr lang="da-DK" smtClean="0"/>
              <a:t>04-03-2020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5C08E171-1316-40A6-8184-74D21BB03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ECC9C6AF-7A8A-4280-B896-1D0990640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05F8-39B7-4146-B919-CC1AB00473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931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6C52BA3-8660-4499-93B8-969F97E96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52D41F43-DCBD-4D7D-AC65-E6478E7B72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xmlns="" id="{CB543148-BC14-4296-B94B-4CDAFA96A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9BAFDA70-B2FE-4CA1-B582-5718FBDA7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E31A-779C-4EDD-A476-D1E690649BF1}" type="datetimeFigureOut">
              <a:rPr lang="da-DK" smtClean="0"/>
              <a:t>04-03-2020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B8A66DB9-805D-435E-9245-717BE3276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xmlns="" id="{9B52786C-7647-4137-838D-735B0F85B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05F8-39B7-4146-B919-CC1AB00473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2256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EDD6068-BF52-4754-890D-D570E396A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35B66580-CE1B-41CE-9B17-4074B6803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xmlns="" id="{61DFDF8E-5274-4D24-A079-DA45EA8A3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xmlns="" id="{2AEF0597-89C8-4EF1-978E-759E82545A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xmlns="" id="{EF040D1E-7CF5-40CD-854C-D3DC4B1857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xmlns="" id="{89067890-3575-442C-91CA-869F2F3D8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E31A-779C-4EDD-A476-D1E690649BF1}" type="datetimeFigureOut">
              <a:rPr lang="da-DK" smtClean="0"/>
              <a:t>04-03-2020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xmlns="" id="{9D02F7BA-0E42-4111-B652-812776218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xmlns="" id="{E0B87970-16FE-466E-8DAC-B70C2538C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05F8-39B7-4146-B919-CC1AB00473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4445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1D5EE29-5884-4782-9235-019AFA85C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xmlns="" id="{CA70B19A-F6C5-4CED-8538-DC7F2C28B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E31A-779C-4EDD-A476-D1E690649BF1}" type="datetimeFigureOut">
              <a:rPr lang="da-DK" smtClean="0"/>
              <a:t>04-03-2020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xmlns="" id="{C5CC9E28-15F0-40D6-8BDB-E75DD2273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xmlns="" id="{BE0A122C-09AE-49E4-95FF-44D528E8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05F8-39B7-4146-B919-CC1AB00473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977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xmlns="" id="{6D36FCDA-24B8-4D1F-8480-7B35FCD30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E31A-779C-4EDD-A476-D1E690649BF1}" type="datetimeFigureOut">
              <a:rPr lang="da-DK" smtClean="0"/>
              <a:t>04-03-2020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xmlns="" id="{C289A294-B014-44CD-86E0-E90F33BC9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xmlns="" id="{55AB1110-FEC8-4DF0-B097-0CFB327EE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05F8-39B7-4146-B919-CC1AB00473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458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9F57DAE-458A-48A3-8F4C-9726CDDF1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13772AA5-EFAF-4747-AF56-BF041FA6E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xmlns="" id="{571DA97C-5A65-4B0C-A929-9FB3463A6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EA91384D-1820-4BD5-BFF4-8F2AC2E28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E31A-779C-4EDD-A476-D1E690649BF1}" type="datetimeFigureOut">
              <a:rPr lang="da-DK" smtClean="0"/>
              <a:t>04-03-2020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6561ECEA-271F-46D2-BF21-36A0B31C3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xmlns="" id="{6569B78B-DD32-4C2B-A811-3B1B8EDE6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05F8-39B7-4146-B919-CC1AB00473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8820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EA966D4-4BC8-46E2-89F6-EEC90C534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xmlns="" id="{F6F44790-1AED-4CCE-B1DC-54A6D04A59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xmlns="" id="{9772B6E2-AD18-4597-9BAD-C642BCDD2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292C9705-4DC2-48C6-B20A-83CDBB37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E31A-779C-4EDD-A476-D1E690649BF1}" type="datetimeFigureOut">
              <a:rPr lang="da-DK" smtClean="0"/>
              <a:t>04-03-2020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9E6BD75E-EB7B-40C8-8E16-C0D77835A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xmlns="" id="{FA6B45B5-9871-4CBD-931E-1F076949A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05F8-39B7-4146-B919-CC1AB00473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808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xmlns="" id="{216148A6-CE03-4AD0-8EF1-5705B4BF3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EB85429A-5D29-4396-BA66-BAAC0242D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FDE8461E-ACCF-4A78-AC1A-218D7DDF34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DE31A-779C-4EDD-A476-D1E690649BF1}" type="datetimeFigureOut">
              <a:rPr lang="da-DK" smtClean="0"/>
              <a:t>04-03-2020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4599813D-6848-4953-A5EE-91A3B6A58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4485B61B-3DFF-4686-856F-66C2B6D99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05F8-39B7-4146-B919-CC1AB00473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628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lisa.seest.nielsen@rsyd.d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662D057-ABBD-402D-8263-CE836B8B0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320" y="365125"/>
            <a:ext cx="5355062" cy="16927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3200" dirty="0">
                <a:latin typeface="+mn-lt"/>
              </a:rPr>
              <a:t/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/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/>
            </a:r>
            <a:br>
              <a:rPr lang="en-US" sz="3200" dirty="0">
                <a:latin typeface="+mn-lt"/>
              </a:rPr>
            </a:br>
            <a:r>
              <a:rPr lang="en-US" sz="3200" dirty="0" err="1">
                <a:latin typeface="+mn-lt"/>
              </a:rPr>
              <a:t>Hvorfor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skal</a:t>
            </a:r>
            <a:r>
              <a:rPr lang="en-US" sz="3200" dirty="0">
                <a:latin typeface="+mn-lt"/>
              </a:rPr>
              <a:t> man </a:t>
            </a:r>
            <a:r>
              <a:rPr lang="en-US" sz="3200" dirty="0" err="1">
                <a:latin typeface="+mn-lt"/>
              </a:rPr>
              <a:t>dø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hjemme</a:t>
            </a:r>
            <a:r>
              <a:rPr lang="en-US" sz="3200" dirty="0">
                <a:latin typeface="+mn-lt"/>
              </a:rPr>
              <a:t>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dertitel 2">
            <a:extLst>
              <a:ext uri="{FF2B5EF4-FFF2-40B4-BE49-F238E27FC236}">
                <a16:creationId xmlns:a16="http://schemas.microsoft.com/office/drawing/2014/main" xmlns="" id="{0DD5ED3F-678C-4638-87C2-C3590E76E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321" y="2575034"/>
            <a:ext cx="5440679" cy="346222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algn="l"/>
            <a:r>
              <a:rPr lang="en-US" dirty="0"/>
              <a:t>Lisa </a:t>
            </a:r>
            <a:r>
              <a:rPr lang="en-US" dirty="0" err="1"/>
              <a:t>Seest</a:t>
            </a:r>
            <a:r>
              <a:rPr lang="en-US" dirty="0"/>
              <a:t> Nielsen</a:t>
            </a:r>
          </a:p>
          <a:p>
            <a:pPr algn="l"/>
            <a:r>
              <a:rPr lang="en-US" dirty="0" err="1"/>
              <a:t>Overlæge</a:t>
            </a:r>
            <a:r>
              <a:rPr lang="en-US" dirty="0"/>
              <a:t>, </a:t>
            </a:r>
          </a:p>
          <a:p>
            <a:pPr algn="l"/>
            <a:r>
              <a:rPr lang="en-US" dirty="0" err="1"/>
              <a:t>Afdeling</a:t>
            </a:r>
            <a:r>
              <a:rPr lang="en-US" dirty="0"/>
              <a:t> for </a:t>
            </a:r>
            <a:r>
              <a:rPr lang="en-US" dirty="0" err="1"/>
              <a:t>bedøvelse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intensiv</a:t>
            </a:r>
            <a:r>
              <a:rPr lang="en-US" dirty="0"/>
              <a:t> </a:t>
            </a:r>
            <a:r>
              <a:rPr lang="en-US" dirty="0" err="1"/>
              <a:t>terapi</a:t>
            </a:r>
            <a:r>
              <a:rPr lang="en-US" dirty="0"/>
              <a:t>, SLB, Kolding</a:t>
            </a:r>
          </a:p>
          <a:p>
            <a:pPr algn="l"/>
            <a:endParaRPr lang="en-US" dirty="0"/>
          </a:p>
        </p:txBody>
      </p:sp>
      <p:pic>
        <p:nvPicPr>
          <p:cNvPr id="5" name="Billede 4" descr="Et billede, der indeholder bygning, stadium, by&#10;&#10;Automatisk genereret beskrivelse">
            <a:extLst>
              <a:ext uri="{FF2B5EF4-FFF2-40B4-BE49-F238E27FC236}">
                <a16:creationId xmlns:a16="http://schemas.microsoft.com/office/drawing/2014/main" xmlns="" id="{82EE3876-0375-4C26-9A92-8DEE1D194A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1" r="26173" b="1"/>
          <a:stretch/>
        </p:blipFill>
        <p:spPr>
          <a:xfrm>
            <a:off x="6010382" y="0"/>
            <a:ext cx="787685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94561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06DE3C3-FF9D-46A2-A82D-1917AE63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>
                <a:latin typeface="+mn-lt"/>
              </a:rPr>
              <a:t/>
            </a:r>
            <a:br>
              <a:rPr lang="da-DK" sz="3200" dirty="0">
                <a:latin typeface="+mn-lt"/>
              </a:rPr>
            </a:br>
            <a:r>
              <a:rPr lang="da-DK" sz="3200" dirty="0">
                <a:latin typeface="+mn-lt"/>
              </a:rPr>
              <a:t>Jens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F2D4786E-19E3-4FC6-ABDD-AAA449A85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xmlns="" id="{0DA11829-BC5A-4732-A32F-0A2DEEC8D79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9883739" y="20123"/>
            <a:ext cx="2308261" cy="683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65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F563C44-5755-4B9D-8008-B5AE9656F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/>
            </a:r>
            <a:br>
              <a:rPr lang="da-DK" dirty="0"/>
            </a:br>
            <a:r>
              <a:rPr lang="da-DK" dirty="0">
                <a:latin typeface="+mn-lt"/>
              </a:rPr>
              <a:t>Karen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F8CCA79C-7DF8-493D-A39F-33ECF80A6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xmlns="" id="{E5910BB4-1427-42D5-A193-FB5E43E270A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9894013" y="7246"/>
            <a:ext cx="2297988" cy="685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00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68A9ECD-1BF9-4030-AC80-16EB58480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855" dirty="0"/>
              <a:t/>
            </a:r>
            <a:br>
              <a:rPr lang="da-DK" sz="3855" dirty="0"/>
            </a:br>
            <a:r>
              <a:rPr lang="da-DK" sz="3855" dirty="0">
                <a:latin typeface="+mn-lt"/>
              </a:rPr>
              <a:t>P</a:t>
            </a:r>
            <a:r>
              <a:rPr lang="da-DK" dirty="0">
                <a:latin typeface="+mn-lt"/>
              </a:rPr>
              <a:t>årørende fortæller</a:t>
            </a:r>
            <a:endParaRPr lang="da-DK" sz="3855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xmlns="" id="{98C3A6EA-5373-4708-85E3-21AFD66FF44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9883740" y="0"/>
            <a:ext cx="2308260" cy="6858000"/>
          </a:xfrm>
          <a:prstGeom prst="rect">
            <a:avLst/>
          </a:prstGeom>
        </p:spPr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xmlns="" id="{D02E629D-2DC5-48B0-A639-30A5333DD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45540" cy="4351338"/>
          </a:xfrm>
        </p:spPr>
        <p:txBody>
          <a:bodyPr/>
          <a:lstStyle/>
          <a:p>
            <a:r>
              <a:rPr lang="da-DK" dirty="0"/>
              <a:t>Dejligt vi kunne være alle dem det skulle være</a:t>
            </a:r>
          </a:p>
          <a:p>
            <a:r>
              <a:rPr lang="da-DK" dirty="0"/>
              <a:t>Vi gik naturligt rundt</a:t>
            </a:r>
          </a:p>
          <a:p>
            <a:r>
              <a:rPr lang="da-DK" dirty="0"/>
              <a:t>Afslappet </a:t>
            </a:r>
          </a:p>
          <a:p>
            <a:r>
              <a:rPr lang="da-DK" dirty="0"/>
              <a:t>Det var os der bestemte tempoet</a:t>
            </a:r>
          </a:p>
          <a:p>
            <a:r>
              <a:rPr lang="da-DK" dirty="0"/>
              <a:t>Bagefter kunne vi bruge al den tid vi ville</a:t>
            </a:r>
          </a:p>
          <a:p>
            <a:r>
              <a:rPr lang="da-DK" dirty="0"/>
              <a:t>For os var det det helt rigtige. </a:t>
            </a:r>
          </a:p>
          <a:p>
            <a:r>
              <a:rPr lang="da-DK" dirty="0"/>
              <a:t>Lige fra vi kom ind ad døren hjemme føltes det som det eneste rigtige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45063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DA24759-65A6-4B90-86AA-A04C473A1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da-DK" sz="2800" dirty="0">
              <a:latin typeface="+mn-lt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A429E905-AEB7-4819-92E6-53F041F0C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5342"/>
            <a:ext cx="10515600" cy="52110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dirty="0"/>
          </a:p>
          <a:p>
            <a:r>
              <a:rPr lang="da-DK" dirty="0"/>
              <a:t>Der findes en </a:t>
            </a:r>
            <a:r>
              <a:rPr lang="da-DK" dirty="0" err="1"/>
              <a:t>retningslinie</a:t>
            </a:r>
            <a:r>
              <a:rPr lang="da-DK" dirty="0"/>
              <a:t> på Sygehus Lillebælt</a:t>
            </a:r>
          </a:p>
          <a:p>
            <a:r>
              <a:rPr lang="da-DK" dirty="0"/>
              <a:t>Kan fås ved henvendelse</a:t>
            </a:r>
          </a:p>
          <a:p>
            <a:r>
              <a:rPr lang="da-DK" dirty="0">
                <a:hlinkClick r:id="rId2"/>
              </a:rPr>
              <a:t>lisa.seest.nielsen@rsyd.dk</a:t>
            </a:r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TAK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xmlns="" id="{8805866D-EF6A-4A4B-A879-ECA0BDAF2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1616" y="0"/>
            <a:ext cx="2310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13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C5FE3E7-D7E2-4BDD-9F24-C9CDF3A84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/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r>
              <a:rPr lang="da-DK" dirty="0">
                <a:latin typeface="+mn-lt"/>
              </a:rPr>
              <a:t>Intensiv afdeling, Kolding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F47A3EAA-1B3D-48A1-A27B-229C71943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439" y="1825625"/>
            <a:ext cx="10793361" cy="4351338"/>
          </a:xfrm>
        </p:spPr>
        <p:txBody>
          <a:bodyPr>
            <a:normAutofit/>
          </a:bodyPr>
          <a:lstStyle/>
          <a:p>
            <a:r>
              <a:rPr lang="da-DK" dirty="0"/>
              <a:t>≈ 1000 indlæggelser</a:t>
            </a:r>
          </a:p>
          <a:p>
            <a:r>
              <a:rPr lang="da-DK" dirty="0"/>
              <a:t>≈  100 dødsfald</a:t>
            </a:r>
          </a:p>
          <a:p>
            <a:endParaRPr lang="da-DK" dirty="0"/>
          </a:p>
          <a:p>
            <a:r>
              <a:rPr lang="da-DK" dirty="0"/>
              <a:t>Muligheder : </a:t>
            </a:r>
          </a:p>
          <a:p>
            <a:pPr lvl="1"/>
            <a:r>
              <a:rPr lang="da-DK" dirty="0"/>
              <a:t>Dø på intensiv afdeling</a:t>
            </a:r>
          </a:p>
          <a:p>
            <a:pPr lvl="1"/>
            <a:r>
              <a:rPr lang="da-DK" dirty="0"/>
              <a:t>Overflyttes til stamafdeling</a:t>
            </a:r>
          </a:p>
          <a:p>
            <a:pPr lvl="1"/>
            <a:r>
              <a:rPr lang="da-DK" dirty="0"/>
              <a:t>Udskrives til Hospice </a:t>
            </a:r>
          </a:p>
          <a:p>
            <a:pPr lvl="1"/>
            <a:r>
              <a:rPr lang="da-DK" dirty="0"/>
              <a:t>Hjem </a:t>
            </a:r>
          </a:p>
          <a:p>
            <a:pPr lvl="1"/>
            <a:endParaRPr lang="da-DK" dirty="0"/>
          </a:p>
        </p:txBody>
      </p:sp>
      <p:pic>
        <p:nvPicPr>
          <p:cNvPr id="4" name="Pladsholder til indhold 4">
            <a:extLst>
              <a:ext uri="{FF2B5EF4-FFF2-40B4-BE49-F238E27FC236}">
                <a16:creationId xmlns:a16="http://schemas.microsoft.com/office/drawing/2014/main" xmlns="" id="{35CCF684-8A8C-4871-B16B-9A7264FD50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08300" y="2285715"/>
            <a:ext cx="6869414" cy="229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59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9818426-9021-41F3-9C8C-68325C992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/>
            </a:r>
            <a:br>
              <a:rPr lang="da-DK" dirty="0"/>
            </a:br>
            <a:r>
              <a:rPr lang="da-DK" dirty="0">
                <a:latin typeface="+mn-lt"/>
              </a:rPr>
              <a:t>Hvorfor skal man dø hjemme?</a:t>
            </a:r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xmlns="" id="{5B436BB5-4226-45C1-8E47-CE0D1301904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9863190" y="0"/>
            <a:ext cx="2328809" cy="6857999"/>
          </a:xfrm>
          <a:prstGeom prst="rect">
            <a:avLst/>
          </a:prstGeom>
        </p:spPr>
      </p:pic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xmlns="" id="{690E70AD-0C3A-41C1-B844-11566412C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23 patienter har vi fulgt hjem</a:t>
            </a:r>
          </a:p>
          <a:p>
            <a:r>
              <a:rPr lang="da-DK" dirty="0"/>
              <a:t>Tiden hjemme fra timer til 4 døgn</a:t>
            </a:r>
          </a:p>
          <a:p>
            <a:r>
              <a:rPr lang="da-DK" dirty="0"/>
              <a:t>Alle familier kontaktes efterfølgende</a:t>
            </a:r>
          </a:p>
        </p:txBody>
      </p:sp>
    </p:spTree>
    <p:extLst>
      <p:ext uri="{BB962C8B-B14F-4D97-AF65-F5344CB8AC3E}">
        <p14:creationId xmlns:p14="http://schemas.microsoft.com/office/powerpoint/2010/main" val="2638686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9818426-9021-41F3-9C8C-68325C992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+mn-lt"/>
              </a:rPr>
              <a:t/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Hvorfor skal man dø hjemme?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xmlns="" id="{5B436BB5-4226-45C1-8E47-CE0D1301904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9863190" y="0"/>
            <a:ext cx="2328809" cy="6857999"/>
          </a:xfrm>
          <a:prstGeom prst="rect">
            <a:avLst/>
          </a:prstGeom>
        </p:spPr>
      </p:pic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xmlns="" id="{4E6F3BD9-BAB1-4998-9346-A19128A7D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75 % ønsker det</a:t>
            </a:r>
          </a:p>
          <a:p>
            <a:r>
              <a:rPr lang="da-DK" dirty="0"/>
              <a:t>25 % får ønsket opfyldt</a:t>
            </a:r>
          </a:p>
        </p:txBody>
      </p:sp>
    </p:spTree>
    <p:extLst>
      <p:ext uri="{BB962C8B-B14F-4D97-AF65-F5344CB8AC3E}">
        <p14:creationId xmlns:p14="http://schemas.microsoft.com/office/powerpoint/2010/main" val="3871094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9818426-9021-41F3-9C8C-68325C992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+mn-lt"/>
              </a:rPr>
              <a:t/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Hvorfor skal man dø hjemme?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xmlns="" id="{5B436BB5-4226-45C1-8E47-CE0D1301904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9863190" y="0"/>
            <a:ext cx="2328809" cy="6857999"/>
          </a:xfrm>
          <a:prstGeom prst="rect">
            <a:avLst/>
          </a:prstGeom>
        </p:spPr>
      </p:pic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xmlns="" id="{4E6F3BD9-BAB1-4998-9346-A19128A7D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24990" cy="4351338"/>
          </a:xfrm>
        </p:spPr>
        <p:txBody>
          <a:bodyPr/>
          <a:lstStyle/>
          <a:p>
            <a:r>
              <a:rPr lang="da-DK" dirty="0"/>
              <a:t>Hjælper den døende til en roligere og fredfyldt tid i eget hjem</a:t>
            </a:r>
          </a:p>
          <a:p>
            <a:r>
              <a:rPr lang="da-DK" dirty="0"/>
              <a:t>Færre indgreb, undersøgelser</a:t>
            </a:r>
          </a:p>
          <a:p>
            <a:r>
              <a:rPr lang="da-DK" dirty="0"/>
              <a:t>Hjælper de pårørende at den døende får sit ønske opfyldt</a:t>
            </a:r>
          </a:p>
          <a:p>
            <a:r>
              <a:rPr lang="da-DK" dirty="0"/>
              <a:t>Giver de pårørende erindringer som kan bæres med videre</a:t>
            </a:r>
          </a:p>
          <a:p>
            <a:r>
              <a:rPr lang="da-DK" dirty="0"/>
              <a:t>Giver mulighed for oplevelser som vi ikke kan tilbyde på et sygehus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06381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9818426-9021-41F3-9C8C-68325C992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39" y="365125"/>
            <a:ext cx="11098161" cy="1325563"/>
          </a:xfrm>
        </p:spPr>
        <p:txBody>
          <a:bodyPr/>
          <a:lstStyle/>
          <a:p>
            <a:r>
              <a:rPr lang="da-DK" dirty="0">
                <a:latin typeface="+mn-lt"/>
              </a:rPr>
              <a:t/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      Grethe 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xmlns="" id="{5B436BB5-4226-45C1-8E47-CE0D1301904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9863190" y="0"/>
            <a:ext cx="2328809" cy="6857999"/>
          </a:xfrm>
          <a:prstGeom prst="rect">
            <a:avLst/>
          </a:prstGeom>
        </p:spPr>
      </p:pic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xmlns="" id="{4E6F3BD9-BAB1-4998-9346-A19128A7D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639" y="1828799"/>
            <a:ext cx="11098161" cy="4348163"/>
          </a:xfr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04827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9818426-9021-41F3-9C8C-68325C992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39" y="365125"/>
            <a:ext cx="11098161" cy="1325563"/>
          </a:xfrm>
        </p:spPr>
        <p:txBody>
          <a:bodyPr/>
          <a:lstStyle/>
          <a:p>
            <a:r>
              <a:rPr lang="da-DK" dirty="0">
                <a:latin typeface="+mn-lt"/>
              </a:rPr>
              <a:t/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      Børge  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xmlns="" id="{5B436BB5-4226-45C1-8E47-CE0D1301904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9863190" y="0"/>
            <a:ext cx="2328809" cy="6857999"/>
          </a:xfrm>
          <a:prstGeom prst="rect">
            <a:avLst/>
          </a:prstGeom>
        </p:spPr>
      </p:pic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xmlns="" id="{4E6F3BD9-BAB1-4998-9346-A19128A7D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639" y="1828799"/>
            <a:ext cx="11098161" cy="4348163"/>
          </a:xfr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75799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DA24759-65A6-4B90-86AA-A04C473A1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+mn-lt"/>
              </a:rPr>
              <a:t/>
            </a:r>
            <a:br>
              <a:rPr lang="da-DK" dirty="0">
                <a:latin typeface="+mn-lt"/>
              </a:rPr>
            </a:br>
            <a:r>
              <a:rPr lang="da-DK" dirty="0" err="1">
                <a:latin typeface="+mn-lt"/>
              </a:rPr>
              <a:t>IngeLise</a:t>
            </a:r>
            <a:endParaRPr lang="da-DK" dirty="0">
              <a:latin typeface="+mn-lt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A429E905-AEB7-4819-92E6-53F041F0C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sz="32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xmlns="" id="{8805866D-EF6A-4A4B-A879-ECA0BDAF2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1616" y="0"/>
            <a:ext cx="2310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68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>
                <a:latin typeface="+mn-lt"/>
              </a:rPr>
              <a:t/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Niels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a-DK" sz="29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xmlns="" id="{0302FBDB-BEB9-4855-930A-86AFFD4ED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1616" y="0"/>
            <a:ext cx="2310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65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Words>171</Words>
  <Application>Microsoft Office PowerPoint</Application>
  <PresentationFormat>Brugerdefineret</PresentationFormat>
  <Paragraphs>50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13</vt:i4>
      </vt:variant>
    </vt:vector>
  </HeadingPairs>
  <TitlesOfParts>
    <vt:vector size="14" baseType="lpstr">
      <vt:lpstr>Office-tema</vt:lpstr>
      <vt:lpstr>   Hvorfor skal man dø hjemme?</vt:lpstr>
      <vt:lpstr>  Intensiv afdeling, Kolding</vt:lpstr>
      <vt:lpstr> Hvorfor skal man dø hjemme?</vt:lpstr>
      <vt:lpstr> Hvorfor skal man dø hjemme?</vt:lpstr>
      <vt:lpstr> Hvorfor skal man dø hjemme?</vt:lpstr>
      <vt:lpstr>       Grethe </vt:lpstr>
      <vt:lpstr>       Børge  </vt:lpstr>
      <vt:lpstr> IngeLise</vt:lpstr>
      <vt:lpstr> Niels</vt:lpstr>
      <vt:lpstr> Jens</vt:lpstr>
      <vt:lpstr> Karen</vt:lpstr>
      <vt:lpstr> Pårørende fortæller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 svære samtale</dc:title>
  <dc:creator>Lisa Nielsen</dc:creator>
  <cp:lastModifiedBy>Hanne Irene Jensen</cp:lastModifiedBy>
  <cp:revision>36</cp:revision>
  <dcterms:created xsi:type="dcterms:W3CDTF">2020-01-13T19:37:19Z</dcterms:created>
  <dcterms:modified xsi:type="dcterms:W3CDTF">2020-03-04T07:53:25Z</dcterms:modified>
</cp:coreProperties>
</file>